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43"/>
  </p:notes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6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2" r:id="rId47"/>
    <p:sldId id="301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1" r:id="rId76"/>
    <p:sldId id="332" r:id="rId77"/>
    <p:sldId id="330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2" r:id="rId137"/>
    <p:sldId id="393" r:id="rId138"/>
    <p:sldId id="394" r:id="rId139"/>
    <p:sldId id="395" r:id="rId140"/>
    <p:sldId id="391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1" r:id="rId156"/>
    <p:sldId id="410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  <p:sldId id="419" r:id="rId165"/>
    <p:sldId id="420" r:id="rId166"/>
    <p:sldId id="421" r:id="rId167"/>
    <p:sldId id="422" r:id="rId168"/>
    <p:sldId id="423" r:id="rId169"/>
    <p:sldId id="424" r:id="rId170"/>
    <p:sldId id="425" r:id="rId171"/>
    <p:sldId id="426" r:id="rId172"/>
    <p:sldId id="427" r:id="rId173"/>
    <p:sldId id="428" r:id="rId174"/>
    <p:sldId id="429" r:id="rId175"/>
    <p:sldId id="430" r:id="rId176"/>
    <p:sldId id="431" r:id="rId177"/>
    <p:sldId id="432" r:id="rId178"/>
    <p:sldId id="433" r:id="rId179"/>
    <p:sldId id="434" r:id="rId180"/>
    <p:sldId id="435" r:id="rId181"/>
    <p:sldId id="436" r:id="rId182"/>
    <p:sldId id="437" r:id="rId183"/>
    <p:sldId id="438" r:id="rId184"/>
    <p:sldId id="439" r:id="rId185"/>
    <p:sldId id="440" r:id="rId186"/>
    <p:sldId id="441" r:id="rId187"/>
    <p:sldId id="442" r:id="rId188"/>
    <p:sldId id="443" r:id="rId189"/>
    <p:sldId id="444" r:id="rId190"/>
    <p:sldId id="445" r:id="rId191"/>
    <p:sldId id="446" r:id="rId192"/>
    <p:sldId id="447" r:id="rId193"/>
    <p:sldId id="448" r:id="rId194"/>
    <p:sldId id="449" r:id="rId195"/>
    <p:sldId id="450" r:id="rId196"/>
    <p:sldId id="451" r:id="rId197"/>
    <p:sldId id="452" r:id="rId198"/>
    <p:sldId id="453" r:id="rId199"/>
    <p:sldId id="454" r:id="rId200"/>
    <p:sldId id="455" r:id="rId201"/>
    <p:sldId id="456" r:id="rId202"/>
    <p:sldId id="457" r:id="rId203"/>
    <p:sldId id="458" r:id="rId204"/>
    <p:sldId id="459" r:id="rId205"/>
    <p:sldId id="460" r:id="rId206"/>
    <p:sldId id="461" r:id="rId207"/>
    <p:sldId id="462" r:id="rId208"/>
    <p:sldId id="463" r:id="rId209"/>
    <p:sldId id="464" r:id="rId210"/>
    <p:sldId id="465" r:id="rId211"/>
    <p:sldId id="466" r:id="rId212"/>
    <p:sldId id="467" r:id="rId213"/>
    <p:sldId id="468" r:id="rId214"/>
    <p:sldId id="469" r:id="rId215"/>
    <p:sldId id="470" r:id="rId216"/>
    <p:sldId id="471" r:id="rId217"/>
    <p:sldId id="472" r:id="rId218"/>
    <p:sldId id="473" r:id="rId219"/>
    <p:sldId id="474" r:id="rId220"/>
    <p:sldId id="475" r:id="rId221"/>
    <p:sldId id="476" r:id="rId222"/>
    <p:sldId id="477" r:id="rId223"/>
    <p:sldId id="478" r:id="rId224"/>
    <p:sldId id="479" r:id="rId225"/>
    <p:sldId id="480" r:id="rId226"/>
    <p:sldId id="481" r:id="rId227"/>
    <p:sldId id="482" r:id="rId228"/>
    <p:sldId id="483" r:id="rId229"/>
    <p:sldId id="484" r:id="rId230"/>
    <p:sldId id="485" r:id="rId231"/>
    <p:sldId id="486" r:id="rId232"/>
    <p:sldId id="487" r:id="rId233"/>
    <p:sldId id="488" r:id="rId234"/>
    <p:sldId id="489" r:id="rId235"/>
    <p:sldId id="490" r:id="rId236"/>
    <p:sldId id="491" r:id="rId237"/>
    <p:sldId id="492" r:id="rId238"/>
    <p:sldId id="493" r:id="rId239"/>
    <p:sldId id="494" r:id="rId240"/>
    <p:sldId id="495" r:id="rId241"/>
    <p:sldId id="496" r:id="rId24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225"/>
    <a:srgbClr val="E8785A"/>
    <a:srgbClr val="0000CC"/>
    <a:srgbClr val="600000"/>
    <a:srgbClr val="00217E"/>
    <a:srgbClr val="5DD5FF"/>
    <a:srgbClr val="FF2549"/>
    <a:srgbClr val="FF0D97"/>
    <a:srgbClr val="003635"/>
    <a:srgbClr val="9EFF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118" y="-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tableStyles" Target="tableStyle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microsoft.com/office/2015/10/relationships/revisionInfo" Target="revisionInfo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slide" Target="slides/slide239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230" Type="http://schemas.openxmlformats.org/officeDocument/2006/relationships/slide" Target="slides/slide229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220" Type="http://schemas.openxmlformats.org/officeDocument/2006/relationships/slide" Target="slides/slide219.xml"/><Relationship Id="rId241" Type="http://schemas.openxmlformats.org/officeDocument/2006/relationships/slide" Target="slides/slide24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notesMaster" Target="notesMasters/notesMaster1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presProps" Target="presProps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viewProps" Target="viewProps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theme" Target="theme/theme1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52A18D-5325-4EB8-989A-DFF0B02AB0F4}" type="doc">
      <dgm:prSet loTypeId="urn:microsoft.com/office/officeart/2005/8/layout/bList2" loCatId="list" qsTypeId="urn:microsoft.com/office/officeart/2005/8/quickstyle/3d6" qsCatId="3D" csTypeId="urn:microsoft.com/office/officeart/2005/8/colors/accent6_1" csCatId="accent6" phldr="1"/>
      <dgm:spPr/>
    </dgm:pt>
    <dgm:pt modelId="{3614A631-BF4A-4DF2-8C2A-F4D708081FA9}">
      <dgm:prSet phldrT="[Text]"/>
      <dgm:spPr/>
      <dgm:t>
        <a:bodyPr/>
        <a:lstStyle/>
        <a:p>
          <a:pPr algn="r"/>
          <a:r>
            <a:rPr lang="fa-IR" dirty="0" smtClean="0">
              <a:latin typeface="Calibri" panose="020F0502020204030204" pitchFamily="34" charset="0"/>
              <a:cs typeface="Calibri" panose="020F0502020204030204" pitchFamily="34" charset="0"/>
            </a:rPr>
            <a:t>1.13</a:t>
          </a:r>
          <a:endParaRPr lang="en-US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8B9E127-0040-4E82-BD36-20EFC32B157A}" type="parTrans" cxnId="{48354EDC-8F42-47F5-AE9A-8558D59663A7}">
      <dgm:prSet/>
      <dgm:spPr/>
      <dgm:t>
        <a:bodyPr/>
        <a:lstStyle/>
        <a:p>
          <a:endParaRPr lang="en-US"/>
        </a:p>
      </dgm:t>
    </dgm:pt>
    <dgm:pt modelId="{79412F29-5F68-4FD6-97BC-AF508596E49F}" type="sibTrans" cxnId="{48354EDC-8F42-47F5-AE9A-8558D59663A7}">
      <dgm:prSet/>
      <dgm:spPr/>
      <dgm:t>
        <a:bodyPr/>
        <a:lstStyle/>
        <a:p>
          <a:endParaRPr lang="en-US"/>
        </a:p>
      </dgm:t>
    </dgm:pt>
    <dgm:pt modelId="{B3B0D0C3-36FE-4188-8CE5-6C86C342F1CE}">
      <dgm:prSet phldrT="[Text]"/>
      <dgm:spPr/>
      <dgm:t>
        <a:bodyPr/>
        <a:lstStyle/>
        <a:p>
          <a:endParaRPr lang="en-US" dirty="0"/>
        </a:p>
      </dgm:t>
    </dgm:pt>
    <dgm:pt modelId="{86711D51-1F49-4F91-AFC3-B21F73623377}" type="parTrans" cxnId="{03AF1252-4906-4ADD-A851-A0F5EEB6C5A7}">
      <dgm:prSet/>
      <dgm:spPr/>
      <dgm:t>
        <a:bodyPr/>
        <a:lstStyle/>
        <a:p>
          <a:endParaRPr lang="en-US"/>
        </a:p>
      </dgm:t>
    </dgm:pt>
    <dgm:pt modelId="{C215BE37-3144-4124-92EE-5D258D7A8568}" type="sibTrans" cxnId="{03AF1252-4906-4ADD-A851-A0F5EEB6C5A7}">
      <dgm:prSet/>
      <dgm:spPr/>
      <dgm:t>
        <a:bodyPr/>
        <a:lstStyle/>
        <a:p>
          <a:endParaRPr lang="en-US"/>
        </a:p>
      </dgm:t>
    </dgm:pt>
    <dgm:pt modelId="{247E2F76-A89E-4706-BE44-74BBD95E9B48}">
      <dgm:prSet phldrT="[Text]"/>
      <dgm:spPr/>
      <dgm:t>
        <a:bodyPr/>
        <a:lstStyle/>
        <a:p>
          <a:r>
            <a:rPr lang="fa-IR" dirty="0" smtClean="0"/>
            <a:t>0.886</a:t>
          </a:r>
          <a:endParaRPr lang="en-US" dirty="0"/>
        </a:p>
      </dgm:t>
    </dgm:pt>
    <dgm:pt modelId="{16C9E56E-A56A-4398-BA56-003D452A3408}" type="parTrans" cxnId="{4712F02F-551C-4AF1-AA1A-80AE488F6A1A}">
      <dgm:prSet/>
      <dgm:spPr/>
      <dgm:t>
        <a:bodyPr/>
        <a:lstStyle/>
        <a:p>
          <a:endParaRPr lang="en-US"/>
        </a:p>
      </dgm:t>
    </dgm:pt>
    <dgm:pt modelId="{DED8919E-FBE9-4569-9D33-4C5810D9549D}" type="sibTrans" cxnId="{4712F02F-551C-4AF1-AA1A-80AE488F6A1A}">
      <dgm:prSet/>
      <dgm:spPr/>
      <dgm:t>
        <a:bodyPr/>
        <a:lstStyle/>
        <a:p>
          <a:endParaRPr lang="en-US"/>
        </a:p>
      </dgm:t>
    </dgm:pt>
    <dgm:pt modelId="{AEEE2E7C-0F6D-4D81-B2FC-5B911D46EA71}">
      <dgm:prSet/>
      <dgm:spPr/>
      <dgm:t>
        <a:bodyPr/>
        <a:lstStyle/>
        <a:p>
          <a:pPr algn="ctr"/>
          <a:r>
            <a:rPr lang="en-US" dirty="0" smtClean="0"/>
            <a:t>The Failed Wave</a:t>
          </a:r>
          <a:endParaRPr lang="en-US" dirty="0"/>
        </a:p>
      </dgm:t>
    </dgm:pt>
    <dgm:pt modelId="{9CAFA114-FE89-4655-8DE8-404EA536AF17}" type="parTrans" cxnId="{1264F3B0-4E39-4E31-BC6E-7382A8F53B44}">
      <dgm:prSet/>
      <dgm:spPr/>
      <dgm:t>
        <a:bodyPr/>
        <a:lstStyle/>
        <a:p>
          <a:endParaRPr lang="en-US"/>
        </a:p>
      </dgm:t>
    </dgm:pt>
    <dgm:pt modelId="{1D9647E3-BE86-43E5-A987-0F4D347344CF}" type="sibTrans" cxnId="{1264F3B0-4E39-4E31-BC6E-7382A8F53B44}">
      <dgm:prSet/>
      <dgm:spPr/>
      <dgm:t>
        <a:bodyPr/>
        <a:lstStyle/>
        <a:p>
          <a:endParaRPr lang="en-US"/>
        </a:p>
      </dgm:t>
    </dgm:pt>
    <dgm:pt modelId="{01FF8B2B-3A82-4A45-8634-E9D7543A9A8D}">
      <dgm:prSet/>
      <dgm:spPr/>
      <dgm:t>
        <a:bodyPr/>
        <a:lstStyle/>
        <a:p>
          <a:r>
            <a:rPr lang="en-US" dirty="0" smtClean="0"/>
            <a:t>Harmonic Impulse Wave</a:t>
          </a:r>
          <a:endParaRPr lang="en-US" dirty="0"/>
        </a:p>
      </dgm:t>
    </dgm:pt>
    <dgm:pt modelId="{EE2238A8-5EFE-4B3A-BA3B-DFBE8EEF73C1}" type="parTrans" cxnId="{5145F6EE-554B-4E59-BAF0-B9ABD5F69FE5}">
      <dgm:prSet/>
      <dgm:spPr/>
      <dgm:t>
        <a:bodyPr/>
        <a:lstStyle/>
        <a:p>
          <a:endParaRPr lang="en-US"/>
        </a:p>
      </dgm:t>
    </dgm:pt>
    <dgm:pt modelId="{F6E88566-7CEE-42B4-A082-4A06D280F2FE}" type="sibTrans" cxnId="{5145F6EE-554B-4E59-BAF0-B9ABD5F69FE5}">
      <dgm:prSet/>
      <dgm:spPr/>
      <dgm:t>
        <a:bodyPr/>
        <a:lstStyle/>
        <a:p>
          <a:endParaRPr lang="en-US"/>
        </a:p>
      </dgm:t>
    </dgm:pt>
    <dgm:pt modelId="{65B501C0-E265-4F17-BCF0-07C6FDD009BC}">
      <dgm:prSet/>
      <dgm:spPr/>
      <dgm:t>
        <a:bodyPr/>
        <a:lstStyle/>
        <a:p>
          <a:r>
            <a:rPr lang="en-US" dirty="0" smtClean="0"/>
            <a:t>Harmonic Impulse Wave</a:t>
          </a:r>
          <a:endParaRPr lang="en-US" dirty="0"/>
        </a:p>
      </dgm:t>
    </dgm:pt>
    <dgm:pt modelId="{80FB4813-CF8D-45A2-9481-A1CD8FB2AB3A}" type="parTrans" cxnId="{F5504AB2-47A4-4510-9B83-CBB64B6F6214}">
      <dgm:prSet/>
      <dgm:spPr/>
      <dgm:t>
        <a:bodyPr/>
        <a:lstStyle/>
        <a:p>
          <a:endParaRPr lang="en-US"/>
        </a:p>
      </dgm:t>
    </dgm:pt>
    <dgm:pt modelId="{8717F9DD-D42F-4247-BE43-4DF4457C6A70}" type="sibTrans" cxnId="{F5504AB2-47A4-4510-9B83-CBB64B6F6214}">
      <dgm:prSet/>
      <dgm:spPr/>
      <dgm:t>
        <a:bodyPr/>
        <a:lstStyle/>
        <a:p>
          <a:endParaRPr lang="en-US"/>
        </a:p>
      </dgm:t>
    </dgm:pt>
    <dgm:pt modelId="{8061A546-1C85-40DF-ABF5-43F3CA1DE69B}" type="pres">
      <dgm:prSet presAssocID="{9352A18D-5325-4EB8-989A-DFF0B02AB0F4}" presName="diagram" presStyleCnt="0">
        <dgm:presLayoutVars>
          <dgm:dir/>
          <dgm:animLvl val="lvl"/>
          <dgm:resizeHandles val="exact"/>
        </dgm:presLayoutVars>
      </dgm:prSet>
      <dgm:spPr/>
    </dgm:pt>
    <dgm:pt modelId="{9355EC49-572C-49B1-804D-5D1C1A7CC31A}" type="pres">
      <dgm:prSet presAssocID="{3614A631-BF4A-4DF2-8C2A-F4D708081FA9}" presName="compNode" presStyleCnt="0"/>
      <dgm:spPr/>
    </dgm:pt>
    <dgm:pt modelId="{99E75648-2E03-47BB-9914-BB39BCEBF322}" type="pres">
      <dgm:prSet presAssocID="{3614A631-BF4A-4DF2-8C2A-F4D708081FA9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648180-A80C-43C4-8AC9-6677BF6FBCAC}" type="pres">
      <dgm:prSet presAssocID="{3614A631-BF4A-4DF2-8C2A-F4D708081FA9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29E79-877C-4F53-9702-9C31056C27B8}" type="pres">
      <dgm:prSet presAssocID="{3614A631-BF4A-4DF2-8C2A-F4D708081FA9}" presName="parentRect" presStyleLbl="alignNode1" presStyleIdx="0" presStyleCnt="3"/>
      <dgm:spPr/>
      <dgm:t>
        <a:bodyPr/>
        <a:lstStyle/>
        <a:p>
          <a:endParaRPr lang="en-US"/>
        </a:p>
      </dgm:t>
    </dgm:pt>
    <dgm:pt modelId="{6E51E391-F39A-4BC7-B872-7C22DC9F26BD}" type="pres">
      <dgm:prSet presAssocID="{3614A631-BF4A-4DF2-8C2A-F4D708081FA9}" presName="adorn" presStyleLbl="fgAccFollowNode1" presStyleIdx="0" presStyleCnt="3" custLinFactNeighborX="-855" custLinFactNeighborY="85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  <dgm:pt modelId="{9D2DE2C4-BB46-4829-8B1A-1B4D416B3517}" type="pres">
      <dgm:prSet presAssocID="{79412F29-5F68-4FD6-97BC-AF508596E49F}" presName="sibTrans" presStyleLbl="sibTrans2D1" presStyleIdx="0" presStyleCnt="0"/>
      <dgm:spPr/>
      <dgm:t>
        <a:bodyPr/>
        <a:lstStyle/>
        <a:p>
          <a:endParaRPr lang="en-US"/>
        </a:p>
      </dgm:t>
    </dgm:pt>
    <dgm:pt modelId="{8017A4F4-16D1-4ABB-95E5-1ABB72E3451C}" type="pres">
      <dgm:prSet presAssocID="{B3B0D0C3-36FE-4188-8CE5-6C86C342F1CE}" presName="compNode" presStyleCnt="0"/>
      <dgm:spPr/>
    </dgm:pt>
    <dgm:pt modelId="{E919A27C-8DCF-4743-81F3-FB9027FF51DF}" type="pres">
      <dgm:prSet presAssocID="{B3B0D0C3-36FE-4188-8CE5-6C86C342F1CE}" presName="childRec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3BF08B-BEF2-4F04-8E3A-585C8F35A1C4}" type="pres">
      <dgm:prSet presAssocID="{B3B0D0C3-36FE-4188-8CE5-6C86C342F1C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5A3B73-9F01-4A66-B22D-908AFE32B54B}" type="pres">
      <dgm:prSet presAssocID="{B3B0D0C3-36FE-4188-8CE5-6C86C342F1CE}" presName="parentRect" presStyleLbl="alignNode1" presStyleIdx="1" presStyleCnt="3"/>
      <dgm:spPr/>
      <dgm:t>
        <a:bodyPr/>
        <a:lstStyle/>
        <a:p>
          <a:endParaRPr lang="en-US"/>
        </a:p>
      </dgm:t>
    </dgm:pt>
    <dgm:pt modelId="{8420B3F1-3CEC-4C03-9E39-08190AEFEBEB}" type="pres">
      <dgm:prSet presAssocID="{B3B0D0C3-36FE-4188-8CE5-6C86C342F1CE}" presName="adorn" presStyleLbl="fgAccFollowNod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</dgm:pt>
    <dgm:pt modelId="{018E282C-04DB-443D-8902-1AEAE6EBC6E8}" type="pres">
      <dgm:prSet presAssocID="{C215BE37-3144-4124-92EE-5D258D7A8568}" presName="sibTrans" presStyleLbl="sibTrans2D1" presStyleIdx="0" presStyleCnt="0"/>
      <dgm:spPr/>
      <dgm:t>
        <a:bodyPr/>
        <a:lstStyle/>
        <a:p>
          <a:endParaRPr lang="en-US"/>
        </a:p>
      </dgm:t>
    </dgm:pt>
    <dgm:pt modelId="{765C179E-822F-403F-8DC1-5A20F28C2EFF}" type="pres">
      <dgm:prSet presAssocID="{247E2F76-A89E-4706-BE44-74BBD95E9B48}" presName="compNode" presStyleCnt="0"/>
      <dgm:spPr/>
    </dgm:pt>
    <dgm:pt modelId="{F1E68B1D-C2A3-410E-9122-E5AB0345A768}" type="pres">
      <dgm:prSet presAssocID="{247E2F76-A89E-4706-BE44-74BBD95E9B48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8E471F-29B8-40F9-8382-EFD609C4BB58}" type="pres">
      <dgm:prSet presAssocID="{247E2F76-A89E-4706-BE44-74BBD95E9B48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5051D5-74A3-413D-8A38-4574A318726B}" type="pres">
      <dgm:prSet presAssocID="{247E2F76-A89E-4706-BE44-74BBD95E9B48}" presName="parentRect" presStyleLbl="alignNode1" presStyleIdx="2" presStyleCnt="3"/>
      <dgm:spPr/>
      <dgm:t>
        <a:bodyPr/>
        <a:lstStyle/>
        <a:p>
          <a:endParaRPr lang="en-US"/>
        </a:p>
      </dgm:t>
    </dgm:pt>
    <dgm:pt modelId="{F4C0AD55-6BE0-4C3B-BB5E-5626EB1E1448}" type="pres">
      <dgm:prSet presAssocID="{247E2F76-A89E-4706-BE44-74BBD95E9B48}" presName="adorn" presStyleLbl="fgAccFollowNod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</dgm:ptLst>
  <dgm:cxnLst>
    <dgm:cxn modelId="{48354EDC-8F42-47F5-AE9A-8558D59663A7}" srcId="{9352A18D-5325-4EB8-989A-DFF0B02AB0F4}" destId="{3614A631-BF4A-4DF2-8C2A-F4D708081FA9}" srcOrd="0" destOrd="0" parTransId="{38B9E127-0040-4E82-BD36-20EFC32B157A}" sibTransId="{79412F29-5F68-4FD6-97BC-AF508596E49F}"/>
    <dgm:cxn modelId="{7C7C7A0B-BE20-450C-8327-7075CDB6F12C}" type="presOf" srcId="{C215BE37-3144-4124-92EE-5D258D7A8568}" destId="{018E282C-04DB-443D-8902-1AEAE6EBC6E8}" srcOrd="0" destOrd="0" presId="urn:microsoft.com/office/officeart/2005/8/layout/bList2"/>
    <dgm:cxn modelId="{3D6B3E66-3D1C-4CF8-BEBA-6E0355EE81EE}" type="presOf" srcId="{79412F29-5F68-4FD6-97BC-AF508596E49F}" destId="{9D2DE2C4-BB46-4829-8B1A-1B4D416B3517}" srcOrd="0" destOrd="0" presId="urn:microsoft.com/office/officeart/2005/8/layout/bList2"/>
    <dgm:cxn modelId="{9CD78998-5544-4CF0-A24B-B4D06DA65304}" type="presOf" srcId="{3614A631-BF4A-4DF2-8C2A-F4D708081FA9}" destId="{72E29E79-877C-4F53-9702-9C31056C27B8}" srcOrd="1" destOrd="0" presId="urn:microsoft.com/office/officeart/2005/8/layout/bList2"/>
    <dgm:cxn modelId="{32DAE6A9-10ED-4C17-99B9-44C0DA967A76}" type="presOf" srcId="{65B501C0-E265-4F17-BCF0-07C6FDD009BC}" destId="{F1E68B1D-C2A3-410E-9122-E5AB0345A768}" srcOrd="0" destOrd="0" presId="urn:microsoft.com/office/officeart/2005/8/layout/bList2"/>
    <dgm:cxn modelId="{B3295E5C-4BFB-4E30-A8A3-17E14C11D1F4}" type="presOf" srcId="{B3B0D0C3-36FE-4188-8CE5-6C86C342F1CE}" destId="{0F3BF08B-BEF2-4F04-8E3A-585C8F35A1C4}" srcOrd="0" destOrd="0" presId="urn:microsoft.com/office/officeart/2005/8/layout/bList2"/>
    <dgm:cxn modelId="{4712F02F-551C-4AF1-AA1A-80AE488F6A1A}" srcId="{9352A18D-5325-4EB8-989A-DFF0B02AB0F4}" destId="{247E2F76-A89E-4706-BE44-74BBD95E9B48}" srcOrd="2" destOrd="0" parTransId="{16C9E56E-A56A-4398-BA56-003D452A3408}" sibTransId="{DED8919E-FBE9-4569-9D33-4C5810D9549D}"/>
    <dgm:cxn modelId="{5145F6EE-554B-4E59-BAF0-B9ABD5F69FE5}" srcId="{B3B0D0C3-36FE-4188-8CE5-6C86C342F1CE}" destId="{01FF8B2B-3A82-4A45-8634-E9D7543A9A8D}" srcOrd="0" destOrd="0" parTransId="{EE2238A8-5EFE-4B3A-BA3B-DFBE8EEF73C1}" sibTransId="{F6E88566-7CEE-42B4-A082-4A06D280F2FE}"/>
    <dgm:cxn modelId="{8046D49C-140E-4409-8CBA-935A0D7FB985}" type="presOf" srcId="{3614A631-BF4A-4DF2-8C2A-F4D708081FA9}" destId="{84648180-A80C-43C4-8AC9-6677BF6FBCAC}" srcOrd="0" destOrd="0" presId="urn:microsoft.com/office/officeart/2005/8/layout/bList2"/>
    <dgm:cxn modelId="{F5504AB2-47A4-4510-9B83-CBB64B6F6214}" srcId="{247E2F76-A89E-4706-BE44-74BBD95E9B48}" destId="{65B501C0-E265-4F17-BCF0-07C6FDD009BC}" srcOrd="0" destOrd="0" parTransId="{80FB4813-CF8D-45A2-9481-A1CD8FB2AB3A}" sibTransId="{8717F9DD-D42F-4247-BE43-4DF4457C6A70}"/>
    <dgm:cxn modelId="{027BA35C-C998-4ECB-93E9-12D2998EA5DB}" type="presOf" srcId="{247E2F76-A89E-4706-BE44-74BBD95E9B48}" destId="{D58E471F-29B8-40F9-8382-EFD609C4BB58}" srcOrd="0" destOrd="0" presId="urn:microsoft.com/office/officeart/2005/8/layout/bList2"/>
    <dgm:cxn modelId="{85160399-22B6-4C83-9F9F-0324CAF154FB}" type="presOf" srcId="{AEEE2E7C-0F6D-4D81-B2FC-5B911D46EA71}" destId="{99E75648-2E03-47BB-9914-BB39BCEBF322}" srcOrd="0" destOrd="0" presId="urn:microsoft.com/office/officeart/2005/8/layout/bList2"/>
    <dgm:cxn modelId="{1264F3B0-4E39-4E31-BC6E-7382A8F53B44}" srcId="{3614A631-BF4A-4DF2-8C2A-F4D708081FA9}" destId="{AEEE2E7C-0F6D-4D81-B2FC-5B911D46EA71}" srcOrd="0" destOrd="0" parTransId="{9CAFA114-FE89-4655-8DE8-404EA536AF17}" sibTransId="{1D9647E3-BE86-43E5-A987-0F4D347344CF}"/>
    <dgm:cxn modelId="{56D1E121-9BA1-41B4-A93B-D831D27071B5}" type="presOf" srcId="{9352A18D-5325-4EB8-989A-DFF0B02AB0F4}" destId="{8061A546-1C85-40DF-ABF5-43F3CA1DE69B}" srcOrd="0" destOrd="0" presId="urn:microsoft.com/office/officeart/2005/8/layout/bList2"/>
    <dgm:cxn modelId="{03AF1252-4906-4ADD-A851-A0F5EEB6C5A7}" srcId="{9352A18D-5325-4EB8-989A-DFF0B02AB0F4}" destId="{B3B0D0C3-36FE-4188-8CE5-6C86C342F1CE}" srcOrd="1" destOrd="0" parTransId="{86711D51-1F49-4F91-AFC3-B21F73623377}" sibTransId="{C215BE37-3144-4124-92EE-5D258D7A8568}"/>
    <dgm:cxn modelId="{C0C5E8AC-94E3-40F8-B102-9956AB4DAB28}" type="presOf" srcId="{01FF8B2B-3A82-4A45-8634-E9D7543A9A8D}" destId="{E919A27C-8DCF-4743-81F3-FB9027FF51DF}" srcOrd="0" destOrd="0" presId="urn:microsoft.com/office/officeart/2005/8/layout/bList2"/>
    <dgm:cxn modelId="{42F0F913-BA2E-4621-BFD7-C0B3C7A00FA5}" type="presOf" srcId="{B3B0D0C3-36FE-4188-8CE5-6C86C342F1CE}" destId="{A75A3B73-9F01-4A66-B22D-908AFE32B54B}" srcOrd="1" destOrd="0" presId="urn:microsoft.com/office/officeart/2005/8/layout/bList2"/>
    <dgm:cxn modelId="{E1B288EF-506E-4D0F-AF97-60B0DB5EF5F1}" type="presOf" srcId="{247E2F76-A89E-4706-BE44-74BBD95E9B48}" destId="{355051D5-74A3-413D-8A38-4574A318726B}" srcOrd="1" destOrd="0" presId="urn:microsoft.com/office/officeart/2005/8/layout/bList2"/>
    <dgm:cxn modelId="{3844DBE8-6BCA-49C8-A6AC-A7DEF33E2575}" type="presParOf" srcId="{8061A546-1C85-40DF-ABF5-43F3CA1DE69B}" destId="{9355EC49-572C-49B1-804D-5D1C1A7CC31A}" srcOrd="0" destOrd="0" presId="urn:microsoft.com/office/officeart/2005/8/layout/bList2"/>
    <dgm:cxn modelId="{084A693E-F30F-4F16-A988-D3F33D5F978C}" type="presParOf" srcId="{9355EC49-572C-49B1-804D-5D1C1A7CC31A}" destId="{99E75648-2E03-47BB-9914-BB39BCEBF322}" srcOrd="0" destOrd="0" presId="urn:microsoft.com/office/officeart/2005/8/layout/bList2"/>
    <dgm:cxn modelId="{C557F8CA-CB67-4276-A135-6D9384581024}" type="presParOf" srcId="{9355EC49-572C-49B1-804D-5D1C1A7CC31A}" destId="{84648180-A80C-43C4-8AC9-6677BF6FBCAC}" srcOrd="1" destOrd="0" presId="urn:microsoft.com/office/officeart/2005/8/layout/bList2"/>
    <dgm:cxn modelId="{EA10DFF5-8E7A-48C0-9E72-869B12C70418}" type="presParOf" srcId="{9355EC49-572C-49B1-804D-5D1C1A7CC31A}" destId="{72E29E79-877C-4F53-9702-9C31056C27B8}" srcOrd="2" destOrd="0" presId="urn:microsoft.com/office/officeart/2005/8/layout/bList2"/>
    <dgm:cxn modelId="{311A25E0-AB78-4A29-9774-6E05E769A9CF}" type="presParOf" srcId="{9355EC49-572C-49B1-804D-5D1C1A7CC31A}" destId="{6E51E391-F39A-4BC7-B872-7C22DC9F26BD}" srcOrd="3" destOrd="0" presId="urn:microsoft.com/office/officeart/2005/8/layout/bList2"/>
    <dgm:cxn modelId="{008A1CB3-B1A5-482A-9257-08ABF4229D17}" type="presParOf" srcId="{8061A546-1C85-40DF-ABF5-43F3CA1DE69B}" destId="{9D2DE2C4-BB46-4829-8B1A-1B4D416B3517}" srcOrd="1" destOrd="0" presId="urn:microsoft.com/office/officeart/2005/8/layout/bList2"/>
    <dgm:cxn modelId="{FC6219E1-D75F-420A-9638-0B148F5B0F01}" type="presParOf" srcId="{8061A546-1C85-40DF-ABF5-43F3CA1DE69B}" destId="{8017A4F4-16D1-4ABB-95E5-1ABB72E3451C}" srcOrd="2" destOrd="0" presId="urn:microsoft.com/office/officeart/2005/8/layout/bList2"/>
    <dgm:cxn modelId="{481EC889-E7E7-420D-BA30-87D8C29F6704}" type="presParOf" srcId="{8017A4F4-16D1-4ABB-95E5-1ABB72E3451C}" destId="{E919A27C-8DCF-4743-81F3-FB9027FF51DF}" srcOrd="0" destOrd="0" presId="urn:microsoft.com/office/officeart/2005/8/layout/bList2"/>
    <dgm:cxn modelId="{8B4DD9E4-EC51-48AB-845C-6B972EFD3923}" type="presParOf" srcId="{8017A4F4-16D1-4ABB-95E5-1ABB72E3451C}" destId="{0F3BF08B-BEF2-4F04-8E3A-585C8F35A1C4}" srcOrd="1" destOrd="0" presId="urn:microsoft.com/office/officeart/2005/8/layout/bList2"/>
    <dgm:cxn modelId="{7BAF35EC-AD91-4AD4-8F8E-6DD16C6194CD}" type="presParOf" srcId="{8017A4F4-16D1-4ABB-95E5-1ABB72E3451C}" destId="{A75A3B73-9F01-4A66-B22D-908AFE32B54B}" srcOrd="2" destOrd="0" presId="urn:microsoft.com/office/officeart/2005/8/layout/bList2"/>
    <dgm:cxn modelId="{67BE50F0-57BD-481B-99DE-FEAE71F97B62}" type="presParOf" srcId="{8017A4F4-16D1-4ABB-95E5-1ABB72E3451C}" destId="{8420B3F1-3CEC-4C03-9E39-08190AEFEBEB}" srcOrd="3" destOrd="0" presId="urn:microsoft.com/office/officeart/2005/8/layout/bList2"/>
    <dgm:cxn modelId="{339CAFD3-73D0-494D-9685-DD7A2F7C3BAF}" type="presParOf" srcId="{8061A546-1C85-40DF-ABF5-43F3CA1DE69B}" destId="{018E282C-04DB-443D-8902-1AEAE6EBC6E8}" srcOrd="3" destOrd="0" presId="urn:microsoft.com/office/officeart/2005/8/layout/bList2"/>
    <dgm:cxn modelId="{CC5A377C-5ACD-4640-BAF9-4F231783B576}" type="presParOf" srcId="{8061A546-1C85-40DF-ABF5-43F3CA1DE69B}" destId="{765C179E-822F-403F-8DC1-5A20F28C2EFF}" srcOrd="4" destOrd="0" presId="urn:microsoft.com/office/officeart/2005/8/layout/bList2"/>
    <dgm:cxn modelId="{0B792834-6575-4935-AF25-AE940D9B4B69}" type="presParOf" srcId="{765C179E-822F-403F-8DC1-5A20F28C2EFF}" destId="{F1E68B1D-C2A3-410E-9122-E5AB0345A768}" srcOrd="0" destOrd="0" presId="urn:microsoft.com/office/officeart/2005/8/layout/bList2"/>
    <dgm:cxn modelId="{21A0CC17-ECF9-4906-9525-B36CEC4982C5}" type="presParOf" srcId="{765C179E-822F-403F-8DC1-5A20F28C2EFF}" destId="{D58E471F-29B8-40F9-8382-EFD609C4BB58}" srcOrd="1" destOrd="0" presId="urn:microsoft.com/office/officeart/2005/8/layout/bList2"/>
    <dgm:cxn modelId="{3EEEA274-2286-4FBD-AC1B-2842A8168209}" type="presParOf" srcId="{765C179E-822F-403F-8DC1-5A20F28C2EFF}" destId="{355051D5-74A3-413D-8A38-4574A318726B}" srcOrd="2" destOrd="0" presId="urn:microsoft.com/office/officeart/2005/8/layout/bList2"/>
    <dgm:cxn modelId="{EB732DC1-8CE6-4D54-BD1A-70EF50695101}" type="presParOf" srcId="{765C179E-822F-403F-8DC1-5A20F28C2EFF}" destId="{F4C0AD55-6BE0-4C3B-BB5E-5626EB1E1448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352A18D-5325-4EB8-989A-DFF0B02AB0F4}" type="doc">
      <dgm:prSet loTypeId="urn:microsoft.com/office/officeart/2005/8/layout/bList2" loCatId="list" qsTypeId="urn:microsoft.com/office/officeart/2005/8/quickstyle/3d6" qsCatId="3D" csTypeId="urn:microsoft.com/office/officeart/2005/8/colors/accent6_1" csCatId="accent6" phldr="1"/>
      <dgm:spPr/>
    </dgm:pt>
    <dgm:pt modelId="{3614A631-BF4A-4DF2-8C2A-F4D708081FA9}">
      <dgm:prSet phldrT="[Text]"/>
      <dgm:spPr/>
      <dgm:t>
        <a:bodyPr/>
        <a:lstStyle/>
        <a:p>
          <a:pPr algn="r"/>
          <a:r>
            <a:rPr lang="fa-IR" dirty="0" smtClean="0">
              <a:latin typeface="Calibri" panose="020F0502020204030204" pitchFamily="34" charset="0"/>
              <a:cs typeface="Calibri" panose="020F0502020204030204" pitchFamily="34" charset="0"/>
            </a:rPr>
            <a:t>1.13</a:t>
          </a:r>
          <a:endParaRPr lang="en-US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8B9E127-0040-4E82-BD36-20EFC32B157A}" type="parTrans" cxnId="{48354EDC-8F42-47F5-AE9A-8558D59663A7}">
      <dgm:prSet/>
      <dgm:spPr/>
      <dgm:t>
        <a:bodyPr/>
        <a:lstStyle/>
        <a:p>
          <a:endParaRPr lang="en-US"/>
        </a:p>
      </dgm:t>
    </dgm:pt>
    <dgm:pt modelId="{79412F29-5F68-4FD6-97BC-AF508596E49F}" type="sibTrans" cxnId="{48354EDC-8F42-47F5-AE9A-8558D59663A7}">
      <dgm:prSet/>
      <dgm:spPr/>
      <dgm:t>
        <a:bodyPr/>
        <a:lstStyle/>
        <a:p>
          <a:endParaRPr lang="en-US"/>
        </a:p>
      </dgm:t>
    </dgm:pt>
    <dgm:pt modelId="{B3B0D0C3-36FE-4188-8CE5-6C86C342F1CE}">
      <dgm:prSet phldrT="[Text]"/>
      <dgm:spPr/>
      <dgm:t>
        <a:bodyPr/>
        <a:lstStyle/>
        <a:p>
          <a:endParaRPr lang="en-US" dirty="0"/>
        </a:p>
      </dgm:t>
    </dgm:pt>
    <dgm:pt modelId="{86711D51-1F49-4F91-AFC3-B21F73623377}" type="parTrans" cxnId="{03AF1252-4906-4ADD-A851-A0F5EEB6C5A7}">
      <dgm:prSet/>
      <dgm:spPr/>
      <dgm:t>
        <a:bodyPr/>
        <a:lstStyle/>
        <a:p>
          <a:endParaRPr lang="en-US"/>
        </a:p>
      </dgm:t>
    </dgm:pt>
    <dgm:pt modelId="{C215BE37-3144-4124-92EE-5D258D7A8568}" type="sibTrans" cxnId="{03AF1252-4906-4ADD-A851-A0F5EEB6C5A7}">
      <dgm:prSet/>
      <dgm:spPr/>
      <dgm:t>
        <a:bodyPr/>
        <a:lstStyle/>
        <a:p>
          <a:endParaRPr lang="en-US"/>
        </a:p>
      </dgm:t>
    </dgm:pt>
    <dgm:pt modelId="{247E2F76-A89E-4706-BE44-74BBD95E9B48}">
      <dgm:prSet phldrT="[Text]"/>
      <dgm:spPr/>
      <dgm:t>
        <a:bodyPr/>
        <a:lstStyle/>
        <a:p>
          <a:r>
            <a:rPr lang="fa-IR" dirty="0" smtClean="0"/>
            <a:t>0.886</a:t>
          </a:r>
          <a:endParaRPr lang="en-US" dirty="0"/>
        </a:p>
      </dgm:t>
    </dgm:pt>
    <dgm:pt modelId="{16C9E56E-A56A-4398-BA56-003D452A3408}" type="parTrans" cxnId="{4712F02F-551C-4AF1-AA1A-80AE488F6A1A}">
      <dgm:prSet/>
      <dgm:spPr/>
      <dgm:t>
        <a:bodyPr/>
        <a:lstStyle/>
        <a:p>
          <a:endParaRPr lang="en-US"/>
        </a:p>
      </dgm:t>
    </dgm:pt>
    <dgm:pt modelId="{DED8919E-FBE9-4569-9D33-4C5810D9549D}" type="sibTrans" cxnId="{4712F02F-551C-4AF1-AA1A-80AE488F6A1A}">
      <dgm:prSet/>
      <dgm:spPr/>
      <dgm:t>
        <a:bodyPr/>
        <a:lstStyle/>
        <a:p>
          <a:endParaRPr lang="en-US"/>
        </a:p>
      </dgm:t>
    </dgm:pt>
    <dgm:pt modelId="{AEEE2E7C-0F6D-4D81-B2FC-5B911D46EA71}">
      <dgm:prSet/>
      <dgm:spPr/>
      <dgm:t>
        <a:bodyPr/>
        <a:lstStyle/>
        <a:p>
          <a:pPr algn="ctr"/>
          <a:r>
            <a:rPr lang="en-US" dirty="0" smtClean="0"/>
            <a:t>The Failed Wave</a:t>
          </a:r>
          <a:endParaRPr lang="en-US" dirty="0"/>
        </a:p>
      </dgm:t>
    </dgm:pt>
    <dgm:pt modelId="{9CAFA114-FE89-4655-8DE8-404EA536AF17}" type="parTrans" cxnId="{1264F3B0-4E39-4E31-BC6E-7382A8F53B44}">
      <dgm:prSet/>
      <dgm:spPr/>
      <dgm:t>
        <a:bodyPr/>
        <a:lstStyle/>
        <a:p>
          <a:endParaRPr lang="en-US"/>
        </a:p>
      </dgm:t>
    </dgm:pt>
    <dgm:pt modelId="{1D9647E3-BE86-43E5-A987-0F4D347344CF}" type="sibTrans" cxnId="{1264F3B0-4E39-4E31-BC6E-7382A8F53B44}">
      <dgm:prSet/>
      <dgm:spPr/>
      <dgm:t>
        <a:bodyPr/>
        <a:lstStyle/>
        <a:p>
          <a:endParaRPr lang="en-US"/>
        </a:p>
      </dgm:t>
    </dgm:pt>
    <dgm:pt modelId="{01FF8B2B-3A82-4A45-8634-E9D7543A9A8D}">
      <dgm:prSet/>
      <dgm:spPr/>
      <dgm:t>
        <a:bodyPr/>
        <a:lstStyle/>
        <a:p>
          <a:r>
            <a:rPr lang="en-US" dirty="0" smtClean="0"/>
            <a:t>Harmonic Impulse Wave</a:t>
          </a:r>
          <a:endParaRPr lang="en-US" dirty="0"/>
        </a:p>
      </dgm:t>
    </dgm:pt>
    <dgm:pt modelId="{EE2238A8-5EFE-4B3A-BA3B-DFBE8EEF73C1}" type="parTrans" cxnId="{5145F6EE-554B-4E59-BAF0-B9ABD5F69FE5}">
      <dgm:prSet/>
      <dgm:spPr/>
      <dgm:t>
        <a:bodyPr/>
        <a:lstStyle/>
        <a:p>
          <a:endParaRPr lang="en-US"/>
        </a:p>
      </dgm:t>
    </dgm:pt>
    <dgm:pt modelId="{F6E88566-7CEE-42B4-A082-4A06D280F2FE}" type="sibTrans" cxnId="{5145F6EE-554B-4E59-BAF0-B9ABD5F69FE5}">
      <dgm:prSet/>
      <dgm:spPr/>
      <dgm:t>
        <a:bodyPr/>
        <a:lstStyle/>
        <a:p>
          <a:endParaRPr lang="en-US"/>
        </a:p>
      </dgm:t>
    </dgm:pt>
    <dgm:pt modelId="{65B501C0-E265-4F17-BCF0-07C6FDD009BC}">
      <dgm:prSet/>
      <dgm:spPr/>
      <dgm:t>
        <a:bodyPr/>
        <a:lstStyle/>
        <a:p>
          <a:r>
            <a:rPr lang="en-US" dirty="0" smtClean="0"/>
            <a:t>Harmonic Impulse Wave</a:t>
          </a:r>
          <a:endParaRPr lang="en-US" dirty="0"/>
        </a:p>
      </dgm:t>
    </dgm:pt>
    <dgm:pt modelId="{80FB4813-CF8D-45A2-9481-A1CD8FB2AB3A}" type="parTrans" cxnId="{F5504AB2-47A4-4510-9B83-CBB64B6F6214}">
      <dgm:prSet/>
      <dgm:spPr/>
      <dgm:t>
        <a:bodyPr/>
        <a:lstStyle/>
        <a:p>
          <a:endParaRPr lang="en-US"/>
        </a:p>
      </dgm:t>
    </dgm:pt>
    <dgm:pt modelId="{8717F9DD-D42F-4247-BE43-4DF4457C6A70}" type="sibTrans" cxnId="{F5504AB2-47A4-4510-9B83-CBB64B6F6214}">
      <dgm:prSet/>
      <dgm:spPr/>
      <dgm:t>
        <a:bodyPr/>
        <a:lstStyle/>
        <a:p>
          <a:endParaRPr lang="en-US"/>
        </a:p>
      </dgm:t>
    </dgm:pt>
    <dgm:pt modelId="{8061A546-1C85-40DF-ABF5-43F3CA1DE69B}" type="pres">
      <dgm:prSet presAssocID="{9352A18D-5325-4EB8-989A-DFF0B02AB0F4}" presName="diagram" presStyleCnt="0">
        <dgm:presLayoutVars>
          <dgm:dir/>
          <dgm:animLvl val="lvl"/>
          <dgm:resizeHandles val="exact"/>
        </dgm:presLayoutVars>
      </dgm:prSet>
      <dgm:spPr/>
    </dgm:pt>
    <dgm:pt modelId="{9355EC49-572C-49B1-804D-5D1C1A7CC31A}" type="pres">
      <dgm:prSet presAssocID="{3614A631-BF4A-4DF2-8C2A-F4D708081FA9}" presName="compNode" presStyleCnt="0"/>
      <dgm:spPr/>
    </dgm:pt>
    <dgm:pt modelId="{99E75648-2E03-47BB-9914-BB39BCEBF322}" type="pres">
      <dgm:prSet presAssocID="{3614A631-BF4A-4DF2-8C2A-F4D708081FA9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648180-A80C-43C4-8AC9-6677BF6FBCAC}" type="pres">
      <dgm:prSet presAssocID="{3614A631-BF4A-4DF2-8C2A-F4D708081FA9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29E79-877C-4F53-9702-9C31056C27B8}" type="pres">
      <dgm:prSet presAssocID="{3614A631-BF4A-4DF2-8C2A-F4D708081FA9}" presName="parentRect" presStyleLbl="alignNode1" presStyleIdx="0" presStyleCnt="3"/>
      <dgm:spPr/>
      <dgm:t>
        <a:bodyPr/>
        <a:lstStyle/>
        <a:p>
          <a:endParaRPr lang="en-US"/>
        </a:p>
      </dgm:t>
    </dgm:pt>
    <dgm:pt modelId="{6E51E391-F39A-4BC7-B872-7C22DC9F26BD}" type="pres">
      <dgm:prSet presAssocID="{3614A631-BF4A-4DF2-8C2A-F4D708081FA9}" presName="adorn" presStyleLbl="fgAccFollowNode1" presStyleIdx="0" presStyleCnt="3" custLinFactNeighborX="-855" custLinFactNeighborY="85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  <dgm:pt modelId="{9D2DE2C4-BB46-4829-8B1A-1B4D416B3517}" type="pres">
      <dgm:prSet presAssocID="{79412F29-5F68-4FD6-97BC-AF508596E49F}" presName="sibTrans" presStyleLbl="sibTrans2D1" presStyleIdx="0" presStyleCnt="0"/>
      <dgm:spPr/>
      <dgm:t>
        <a:bodyPr/>
        <a:lstStyle/>
        <a:p>
          <a:endParaRPr lang="en-US"/>
        </a:p>
      </dgm:t>
    </dgm:pt>
    <dgm:pt modelId="{8017A4F4-16D1-4ABB-95E5-1ABB72E3451C}" type="pres">
      <dgm:prSet presAssocID="{B3B0D0C3-36FE-4188-8CE5-6C86C342F1CE}" presName="compNode" presStyleCnt="0"/>
      <dgm:spPr/>
    </dgm:pt>
    <dgm:pt modelId="{E919A27C-8DCF-4743-81F3-FB9027FF51DF}" type="pres">
      <dgm:prSet presAssocID="{B3B0D0C3-36FE-4188-8CE5-6C86C342F1CE}" presName="childRec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3BF08B-BEF2-4F04-8E3A-585C8F35A1C4}" type="pres">
      <dgm:prSet presAssocID="{B3B0D0C3-36FE-4188-8CE5-6C86C342F1C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5A3B73-9F01-4A66-B22D-908AFE32B54B}" type="pres">
      <dgm:prSet presAssocID="{B3B0D0C3-36FE-4188-8CE5-6C86C342F1CE}" presName="parentRect" presStyleLbl="alignNode1" presStyleIdx="1" presStyleCnt="3"/>
      <dgm:spPr/>
      <dgm:t>
        <a:bodyPr/>
        <a:lstStyle/>
        <a:p>
          <a:endParaRPr lang="en-US"/>
        </a:p>
      </dgm:t>
    </dgm:pt>
    <dgm:pt modelId="{8420B3F1-3CEC-4C03-9E39-08190AEFEBEB}" type="pres">
      <dgm:prSet presAssocID="{B3B0D0C3-36FE-4188-8CE5-6C86C342F1CE}" presName="adorn" presStyleLbl="fgAccFollowNod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</dgm:pt>
    <dgm:pt modelId="{018E282C-04DB-443D-8902-1AEAE6EBC6E8}" type="pres">
      <dgm:prSet presAssocID="{C215BE37-3144-4124-92EE-5D258D7A8568}" presName="sibTrans" presStyleLbl="sibTrans2D1" presStyleIdx="0" presStyleCnt="0"/>
      <dgm:spPr/>
      <dgm:t>
        <a:bodyPr/>
        <a:lstStyle/>
        <a:p>
          <a:endParaRPr lang="en-US"/>
        </a:p>
      </dgm:t>
    </dgm:pt>
    <dgm:pt modelId="{765C179E-822F-403F-8DC1-5A20F28C2EFF}" type="pres">
      <dgm:prSet presAssocID="{247E2F76-A89E-4706-BE44-74BBD95E9B48}" presName="compNode" presStyleCnt="0"/>
      <dgm:spPr/>
    </dgm:pt>
    <dgm:pt modelId="{F1E68B1D-C2A3-410E-9122-E5AB0345A768}" type="pres">
      <dgm:prSet presAssocID="{247E2F76-A89E-4706-BE44-74BBD95E9B48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8E471F-29B8-40F9-8382-EFD609C4BB58}" type="pres">
      <dgm:prSet presAssocID="{247E2F76-A89E-4706-BE44-74BBD95E9B48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5051D5-74A3-413D-8A38-4574A318726B}" type="pres">
      <dgm:prSet presAssocID="{247E2F76-A89E-4706-BE44-74BBD95E9B48}" presName="parentRect" presStyleLbl="alignNode1" presStyleIdx="2" presStyleCnt="3"/>
      <dgm:spPr/>
      <dgm:t>
        <a:bodyPr/>
        <a:lstStyle/>
        <a:p>
          <a:endParaRPr lang="en-US"/>
        </a:p>
      </dgm:t>
    </dgm:pt>
    <dgm:pt modelId="{F4C0AD55-6BE0-4C3B-BB5E-5626EB1E1448}" type="pres">
      <dgm:prSet presAssocID="{247E2F76-A89E-4706-BE44-74BBD95E9B48}" presName="adorn" presStyleLbl="fgAccFollowNod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</dgm:ptLst>
  <dgm:cxnLst>
    <dgm:cxn modelId="{C0C5E8AC-94E3-40F8-B102-9956AB4DAB28}" type="presOf" srcId="{01FF8B2B-3A82-4A45-8634-E9D7543A9A8D}" destId="{E919A27C-8DCF-4743-81F3-FB9027FF51DF}" srcOrd="0" destOrd="0" presId="urn:microsoft.com/office/officeart/2005/8/layout/bList2"/>
    <dgm:cxn modelId="{5145F6EE-554B-4E59-BAF0-B9ABD5F69FE5}" srcId="{B3B0D0C3-36FE-4188-8CE5-6C86C342F1CE}" destId="{01FF8B2B-3A82-4A45-8634-E9D7543A9A8D}" srcOrd="0" destOrd="0" parTransId="{EE2238A8-5EFE-4B3A-BA3B-DFBE8EEF73C1}" sibTransId="{F6E88566-7CEE-42B4-A082-4A06D280F2FE}"/>
    <dgm:cxn modelId="{42F0F913-BA2E-4621-BFD7-C0B3C7A00FA5}" type="presOf" srcId="{B3B0D0C3-36FE-4188-8CE5-6C86C342F1CE}" destId="{A75A3B73-9F01-4A66-B22D-908AFE32B54B}" srcOrd="1" destOrd="0" presId="urn:microsoft.com/office/officeart/2005/8/layout/bList2"/>
    <dgm:cxn modelId="{4712F02F-551C-4AF1-AA1A-80AE488F6A1A}" srcId="{9352A18D-5325-4EB8-989A-DFF0B02AB0F4}" destId="{247E2F76-A89E-4706-BE44-74BBD95E9B48}" srcOrd="2" destOrd="0" parTransId="{16C9E56E-A56A-4398-BA56-003D452A3408}" sibTransId="{DED8919E-FBE9-4569-9D33-4C5810D9549D}"/>
    <dgm:cxn modelId="{F5504AB2-47A4-4510-9B83-CBB64B6F6214}" srcId="{247E2F76-A89E-4706-BE44-74BBD95E9B48}" destId="{65B501C0-E265-4F17-BCF0-07C6FDD009BC}" srcOrd="0" destOrd="0" parTransId="{80FB4813-CF8D-45A2-9481-A1CD8FB2AB3A}" sibTransId="{8717F9DD-D42F-4247-BE43-4DF4457C6A70}"/>
    <dgm:cxn modelId="{1264F3B0-4E39-4E31-BC6E-7382A8F53B44}" srcId="{3614A631-BF4A-4DF2-8C2A-F4D708081FA9}" destId="{AEEE2E7C-0F6D-4D81-B2FC-5B911D46EA71}" srcOrd="0" destOrd="0" parTransId="{9CAFA114-FE89-4655-8DE8-404EA536AF17}" sibTransId="{1D9647E3-BE86-43E5-A987-0F4D347344CF}"/>
    <dgm:cxn modelId="{8046D49C-140E-4409-8CBA-935A0D7FB985}" type="presOf" srcId="{3614A631-BF4A-4DF2-8C2A-F4D708081FA9}" destId="{84648180-A80C-43C4-8AC9-6677BF6FBCAC}" srcOrd="0" destOrd="0" presId="urn:microsoft.com/office/officeart/2005/8/layout/bList2"/>
    <dgm:cxn modelId="{B3295E5C-4BFB-4E30-A8A3-17E14C11D1F4}" type="presOf" srcId="{B3B0D0C3-36FE-4188-8CE5-6C86C342F1CE}" destId="{0F3BF08B-BEF2-4F04-8E3A-585C8F35A1C4}" srcOrd="0" destOrd="0" presId="urn:microsoft.com/office/officeart/2005/8/layout/bList2"/>
    <dgm:cxn modelId="{7C7C7A0B-BE20-450C-8327-7075CDB6F12C}" type="presOf" srcId="{C215BE37-3144-4124-92EE-5D258D7A8568}" destId="{018E282C-04DB-443D-8902-1AEAE6EBC6E8}" srcOrd="0" destOrd="0" presId="urn:microsoft.com/office/officeart/2005/8/layout/bList2"/>
    <dgm:cxn modelId="{9CD78998-5544-4CF0-A24B-B4D06DA65304}" type="presOf" srcId="{3614A631-BF4A-4DF2-8C2A-F4D708081FA9}" destId="{72E29E79-877C-4F53-9702-9C31056C27B8}" srcOrd="1" destOrd="0" presId="urn:microsoft.com/office/officeart/2005/8/layout/bList2"/>
    <dgm:cxn modelId="{027BA35C-C998-4ECB-93E9-12D2998EA5DB}" type="presOf" srcId="{247E2F76-A89E-4706-BE44-74BBD95E9B48}" destId="{D58E471F-29B8-40F9-8382-EFD609C4BB58}" srcOrd="0" destOrd="0" presId="urn:microsoft.com/office/officeart/2005/8/layout/bList2"/>
    <dgm:cxn modelId="{48354EDC-8F42-47F5-AE9A-8558D59663A7}" srcId="{9352A18D-5325-4EB8-989A-DFF0B02AB0F4}" destId="{3614A631-BF4A-4DF2-8C2A-F4D708081FA9}" srcOrd="0" destOrd="0" parTransId="{38B9E127-0040-4E82-BD36-20EFC32B157A}" sibTransId="{79412F29-5F68-4FD6-97BC-AF508596E49F}"/>
    <dgm:cxn modelId="{32DAE6A9-10ED-4C17-99B9-44C0DA967A76}" type="presOf" srcId="{65B501C0-E265-4F17-BCF0-07C6FDD009BC}" destId="{F1E68B1D-C2A3-410E-9122-E5AB0345A768}" srcOrd="0" destOrd="0" presId="urn:microsoft.com/office/officeart/2005/8/layout/bList2"/>
    <dgm:cxn modelId="{85160399-22B6-4C83-9F9F-0324CAF154FB}" type="presOf" srcId="{AEEE2E7C-0F6D-4D81-B2FC-5B911D46EA71}" destId="{99E75648-2E03-47BB-9914-BB39BCEBF322}" srcOrd="0" destOrd="0" presId="urn:microsoft.com/office/officeart/2005/8/layout/bList2"/>
    <dgm:cxn modelId="{E1B288EF-506E-4D0F-AF97-60B0DB5EF5F1}" type="presOf" srcId="{247E2F76-A89E-4706-BE44-74BBD95E9B48}" destId="{355051D5-74A3-413D-8A38-4574A318726B}" srcOrd="1" destOrd="0" presId="urn:microsoft.com/office/officeart/2005/8/layout/bList2"/>
    <dgm:cxn modelId="{03AF1252-4906-4ADD-A851-A0F5EEB6C5A7}" srcId="{9352A18D-5325-4EB8-989A-DFF0B02AB0F4}" destId="{B3B0D0C3-36FE-4188-8CE5-6C86C342F1CE}" srcOrd="1" destOrd="0" parTransId="{86711D51-1F49-4F91-AFC3-B21F73623377}" sibTransId="{C215BE37-3144-4124-92EE-5D258D7A8568}"/>
    <dgm:cxn modelId="{3D6B3E66-3D1C-4CF8-BEBA-6E0355EE81EE}" type="presOf" srcId="{79412F29-5F68-4FD6-97BC-AF508596E49F}" destId="{9D2DE2C4-BB46-4829-8B1A-1B4D416B3517}" srcOrd="0" destOrd="0" presId="urn:microsoft.com/office/officeart/2005/8/layout/bList2"/>
    <dgm:cxn modelId="{56D1E121-9BA1-41B4-A93B-D831D27071B5}" type="presOf" srcId="{9352A18D-5325-4EB8-989A-DFF0B02AB0F4}" destId="{8061A546-1C85-40DF-ABF5-43F3CA1DE69B}" srcOrd="0" destOrd="0" presId="urn:microsoft.com/office/officeart/2005/8/layout/bList2"/>
    <dgm:cxn modelId="{3844DBE8-6BCA-49C8-A6AC-A7DEF33E2575}" type="presParOf" srcId="{8061A546-1C85-40DF-ABF5-43F3CA1DE69B}" destId="{9355EC49-572C-49B1-804D-5D1C1A7CC31A}" srcOrd="0" destOrd="0" presId="urn:microsoft.com/office/officeart/2005/8/layout/bList2"/>
    <dgm:cxn modelId="{084A693E-F30F-4F16-A988-D3F33D5F978C}" type="presParOf" srcId="{9355EC49-572C-49B1-804D-5D1C1A7CC31A}" destId="{99E75648-2E03-47BB-9914-BB39BCEBF322}" srcOrd="0" destOrd="0" presId="urn:microsoft.com/office/officeart/2005/8/layout/bList2"/>
    <dgm:cxn modelId="{C557F8CA-CB67-4276-A135-6D9384581024}" type="presParOf" srcId="{9355EC49-572C-49B1-804D-5D1C1A7CC31A}" destId="{84648180-A80C-43C4-8AC9-6677BF6FBCAC}" srcOrd="1" destOrd="0" presId="urn:microsoft.com/office/officeart/2005/8/layout/bList2"/>
    <dgm:cxn modelId="{EA10DFF5-8E7A-48C0-9E72-869B12C70418}" type="presParOf" srcId="{9355EC49-572C-49B1-804D-5D1C1A7CC31A}" destId="{72E29E79-877C-4F53-9702-9C31056C27B8}" srcOrd="2" destOrd="0" presId="urn:microsoft.com/office/officeart/2005/8/layout/bList2"/>
    <dgm:cxn modelId="{311A25E0-AB78-4A29-9774-6E05E769A9CF}" type="presParOf" srcId="{9355EC49-572C-49B1-804D-5D1C1A7CC31A}" destId="{6E51E391-F39A-4BC7-B872-7C22DC9F26BD}" srcOrd="3" destOrd="0" presId="urn:microsoft.com/office/officeart/2005/8/layout/bList2"/>
    <dgm:cxn modelId="{008A1CB3-B1A5-482A-9257-08ABF4229D17}" type="presParOf" srcId="{8061A546-1C85-40DF-ABF5-43F3CA1DE69B}" destId="{9D2DE2C4-BB46-4829-8B1A-1B4D416B3517}" srcOrd="1" destOrd="0" presId="urn:microsoft.com/office/officeart/2005/8/layout/bList2"/>
    <dgm:cxn modelId="{FC6219E1-D75F-420A-9638-0B148F5B0F01}" type="presParOf" srcId="{8061A546-1C85-40DF-ABF5-43F3CA1DE69B}" destId="{8017A4F4-16D1-4ABB-95E5-1ABB72E3451C}" srcOrd="2" destOrd="0" presId="urn:microsoft.com/office/officeart/2005/8/layout/bList2"/>
    <dgm:cxn modelId="{481EC889-E7E7-420D-BA30-87D8C29F6704}" type="presParOf" srcId="{8017A4F4-16D1-4ABB-95E5-1ABB72E3451C}" destId="{E919A27C-8DCF-4743-81F3-FB9027FF51DF}" srcOrd="0" destOrd="0" presId="urn:microsoft.com/office/officeart/2005/8/layout/bList2"/>
    <dgm:cxn modelId="{8B4DD9E4-EC51-48AB-845C-6B972EFD3923}" type="presParOf" srcId="{8017A4F4-16D1-4ABB-95E5-1ABB72E3451C}" destId="{0F3BF08B-BEF2-4F04-8E3A-585C8F35A1C4}" srcOrd="1" destOrd="0" presId="urn:microsoft.com/office/officeart/2005/8/layout/bList2"/>
    <dgm:cxn modelId="{7BAF35EC-AD91-4AD4-8F8E-6DD16C6194CD}" type="presParOf" srcId="{8017A4F4-16D1-4ABB-95E5-1ABB72E3451C}" destId="{A75A3B73-9F01-4A66-B22D-908AFE32B54B}" srcOrd="2" destOrd="0" presId="urn:microsoft.com/office/officeart/2005/8/layout/bList2"/>
    <dgm:cxn modelId="{67BE50F0-57BD-481B-99DE-FEAE71F97B62}" type="presParOf" srcId="{8017A4F4-16D1-4ABB-95E5-1ABB72E3451C}" destId="{8420B3F1-3CEC-4C03-9E39-08190AEFEBEB}" srcOrd="3" destOrd="0" presId="urn:microsoft.com/office/officeart/2005/8/layout/bList2"/>
    <dgm:cxn modelId="{339CAFD3-73D0-494D-9685-DD7A2F7C3BAF}" type="presParOf" srcId="{8061A546-1C85-40DF-ABF5-43F3CA1DE69B}" destId="{018E282C-04DB-443D-8902-1AEAE6EBC6E8}" srcOrd="3" destOrd="0" presId="urn:microsoft.com/office/officeart/2005/8/layout/bList2"/>
    <dgm:cxn modelId="{CC5A377C-5ACD-4640-BAF9-4F231783B576}" type="presParOf" srcId="{8061A546-1C85-40DF-ABF5-43F3CA1DE69B}" destId="{765C179E-822F-403F-8DC1-5A20F28C2EFF}" srcOrd="4" destOrd="0" presId="urn:microsoft.com/office/officeart/2005/8/layout/bList2"/>
    <dgm:cxn modelId="{0B792834-6575-4935-AF25-AE940D9B4B69}" type="presParOf" srcId="{765C179E-822F-403F-8DC1-5A20F28C2EFF}" destId="{F1E68B1D-C2A3-410E-9122-E5AB0345A768}" srcOrd="0" destOrd="0" presId="urn:microsoft.com/office/officeart/2005/8/layout/bList2"/>
    <dgm:cxn modelId="{21A0CC17-ECF9-4906-9525-B36CEC4982C5}" type="presParOf" srcId="{765C179E-822F-403F-8DC1-5A20F28C2EFF}" destId="{D58E471F-29B8-40F9-8382-EFD609C4BB58}" srcOrd="1" destOrd="0" presId="urn:microsoft.com/office/officeart/2005/8/layout/bList2"/>
    <dgm:cxn modelId="{3EEEA274-2286-4FBD-AC1B-2842A8168209}" type="presParOf" srcId="{765C179E-822F-403F-8DC1-5A20F28C2EFF}" destId="{355051D5-74A3-413D-8A38-4574A318726B}" srcOrd="2" destOrd="0" presId="urn:microsoft.com/office/officeart/2005/8/layout/bList2"/>
    <dgm:cxn modelId="{EB732DC1-8CE6-4D54-BD1A-70EF50695101}" type="presParOf" srcId="{765C179E-822F-403F-8DC1-5A20F28C2EFF}" destId="{F4C0AD55-6BE0-4C3B-BB5E-5626EB1E1448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48DBE5C-0659-45A1-A40B-677180B07353}" type="doc">
      <dgm:prSet loTypeId="urn:microsoft.com/office/officeart/2005/8/layout/equation1" loCatId="relationship" qsTypeId="urn:microsoft.com/office/officeart/2005/8/quickstyle/3d1" qsCatId="3D" csTypeId="urn:microsoft.com/office/officeart/2005/8/colors/accent4_2" csCatId="accent4" phldr="1"/>
      <dgm:spPr/>
    </dgm:pt>
    <dgm:pt modelId="{E28F0374-198B-49B0-8795-C665D5232B34}">
      <dgm:prSet phldrT="[Text]" custT="1"/>
      <dgm:spPr/>
      <dgm:t>
        <a:bodyPr/>
        <a:lstStyle/>
        <a:p>
          <a:r>
            <a:rPr lang="en-US" sz="2000" dirty="0" smtClean="0"/>
            <a:t>Reciprocal</a:t>
          </a:r>
          <a:endParaRPr lang="en-US" sz="2000" dirty="0"/>
        </a:p>
      </dgm:t>
    </dgm:pt>
    <dgm:pt modelId="{A22711FB-868A-4019-8A2C-75BBCC00FDA7}" type="parTrans" cxnId="{0AF14D4A-A982-4E7E-97A3-7B7E04CB42DA}">
      <dgm:prSet/>
      <dgm:spPr/>
      <dgm:t>
        <a:bodyPr/>
        <a:lstStyle/>
        <a:p>
          <a:endParaRPr lang="en-US"/>
        </a:p>
      </dgm:t>
    </dgm:pt>
    <dgm:pt modelId="{B4634820-AEF0-4C7D-B83A-DE7BA3339CA5}" type="sibTrans" cxnId="{0AF14D4A-A982-4E7E-97A3-7B7E04CB42DA}">
      <dgm:prSet/>
      <dgm:spPr/>
      <dgm:t>
        <a:bodyPr/>
        <a:lstStyle/>
        <a:p>
          <a:endParaRPr lang="en-US"/>
        </a:p>
      </dgm:t>
    </dgm:pt>
    <dgm:pt modelId="{007B44F7-DB9F-4D92-8D46-CD78FF5A7957}">
      <dgm:prSet phldrT="[Text]" custT="1"/>
      <dgm:spPr/>
      <dgm:t>
        <a:bodyPr/>
        <a:lstStyle/>
        <a:p>
          <a:r>
            <a:rPr lang="en-US" sz="1800" dirty="0" smtClean="0"/>
            <a:t>50% Retracement</a:t>
          </a:r>
          <a:endParaRPr lang="en-US" sz="1800" dirty="0"/>
        </a:p>
      </dgm:t>
    </dgm:pt>
    <dgm:pt modelId="{7823EBB2-BEE1-44D0-9DF7-5AFFE09573BB}" type="parTrans" cxnId="{B42C4B89-4E84-4AF7-91C9-4D476264DE50}">
      <dgm:prSet/>
      <dgm:spPr/>
      <dgm:t>
        <a:bodyPr/>
        <a:lstStyle/>
        <a:p>
          <a:endParaRPr lang="en-US"/>
        </a:p>
      </dgm:t>
    </dgm:pt>
    <dgm:pt modelId="{F258729F-BBEF-4EDD-8794-308E86C12ABF}" type="sibTrans" cxnId="{B42C4B89-4E84-4AF7-91C9-4D476264DE50}">
      <dgm:prSet/>
      <dgm:spPr/>
      <dgm:t>
        <a:bodyPr/>
        <a:lstStyle/>
        <a:p>
          <a:endParaRPr lang="en-US"/>
        </a:p>
      </dgm:t>
    </dgm:pt>
    <dgm:pt modelId="{25F10391-0A16-42F4-A819-06F58406B8DC}">
      <dgm:prSet phldrT="[Text]"/>
      <dgm:spPr/>
      <dgm:t>
        <a:bodyPr/>
        <a:lstStyle/>
        <a:p>
          <a:r>
            <a:rPr lang="en-US" dirty="0" smtClean="0"/>
            <a:t>0-5</a:t>
          </a:r>
          <a:endParaRPr lang="en-US" dirty="0"/>
        </a:p>
      </dgm:t>
    </dgm:pt>
    <dgm:pt modelId="{EE6F4607-77DA-4AEF-800F-868DBEF91ACF}" type="parTrans" cxnId="{A6F98FB1-674D-4319-AC2F-816B3037CDFC}">
      <dgm:prSet/>
      <dgm:spPr/>
      <dgm:t>
        <a:bodyPr/>
        <a:lstStyle/>
        <a:p>
          <a:endParaRPr lang="en-US"/>
        </a:p>
      </dgm:t>
    </dgm:pt>
    <dgm:pt modelId="{1F617793-7994-4808-9429-465DD6CD169F}" type="sibTrans" cxnId="{A6F98FB1-674D-4319-AC2F-816B3037CDFC}">
      <dgm:prSet/>
      <dgm:spPr/>
      <dgm:t>
        <a:bodyPr/>
        <a:lstStyle/>
        <a:p>
          <a:endParaRPr lang="en-US"/>
        </a:p>
      </dgm:t>
    </dgm:pt>
    <dgm:pt modelId="{A9559D60-D728-44F5-995C-4BB650D69AD7}" type="pres">
      <dgm:prSet presAssocID="{948DBE5C-0659-45A1-A40B-677180B07353}" presName="linearFlow" presStyleCnt="0">
        <dgm:presLayoutVars>
          <dgm:dir/>
          <dgm:resizeHandles val="exact"/>
        </dgm:presLayoutVars>
      </dgm:prSet>
      <dgm:spPr/>
    </dgm:pt>
    <dgm:pt modelId="{7FB48124-0104-4066-A9C3-3B6FC41F5ED3}" type="pres">
      <dgm:prSet presAssocID="{E28F0374-198B-49B0-8795-C665D5232B3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978A8F-3DFB-40AF-9791-0037B17152AC}" type="pres">
      <dgm:prSet presAssocID="{B4634820-AEF0-4C7D-B83A-DE7BA3339CA5}" presName="spacerL" presStyleCnt="0"/>
      <dgm:spPr/>
    </dgm:pt>
    <dgm:pt modelId="{030078BA-A8EC-46AA-B163-216DDC302741}" type="pres">
      <dgm:prSet presAssocID="{B4634820-AEF0-4C7D-B83A-DE7BA3339CA5}" presName="sibTrans" presStyleLbl="sibTrans2D1" presStyleIdx="0" presStyleCnt="2"/>
      <dgm:spPr/>
      <dgm:t>
        <a:bodyPr/>
        <a:lstStyle/>
        <a:p>
          <a:endParaRPr lang="en-US"/>
        </a:p>
      </dgm:t>
    </dgm:pt>
    <dgm:pt modelId="{7CAF2471-2954-4BE4-A917-F575CAAABC94}" type="pres">
      <dgm:prSet presAssocID="{B4634820-AEF0-4C7D-B83A-DE7BA3339CA5}" presName="spacerR" presStyleCnt="0"/>
      <dgm:spPr/>
    </dgm:pt>
    <dgm:pt modelId="{66C05DC1-7E17-4991-8FA6-482C9249D9A2}" type="pres">
      <dgm:prSet presAssocID="{007B44F7-DB9F-4D92-8D46-CD78FF5A795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BFE825-E9E0-4E9E-BCA6-1A4790060107}" type="pres">
      <dgm:prSet presAssocID="{F258729F-BBEF-4EDD-8794-308E86C12ABF}" presName="spacerL" presStyleCnt="0"/>
      <dgm:spPr/>
    </dgm:pt>
    <dgm:pt modelId="{C6F87AC2-7BB8-48F5-A2F1-A697BEC5BB4C}" type="pres">
      <dgm:prSet presAssocID="{F258729F-BBEF-4EDD-8794-308E86C12ABF}" presName="sibTrans" presStyleLbl="sibTrans2D1" presStyleIdx="1" presStyleCnt="2"/>
      <dgm:spPr/>
      <dgm:t>
        <a:bodyPr/>
        <a:lstStyle/>
        <a:p>
          <a:endParaRPr lang="en-US"/>
        </a:p>
      </dgm:t>
    </dgm:pt>
    <dgm:pt modelId="{AE7B8892-4565-4D0B-A457-B367C4D80C23}" type="pres">
      <dgm:prSet presAssocID="{F258729F-BBEF-4EDD-8794-308E86C12ABF}" presName="spacerR" presStyleCnt="0"/>
      <dgm:spPr/>
    </dgm:pt>
    <dgm:pt modelId="{2741EC2A-2C1C-4767-A438-3C7C2592F690}" type="pres">
      <dgm:prSet presAssocID="{25F10391-0A16-42F4-A819-06F58406B8D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5410D44-DD1B-44D3-B9EE-38FEA8126384}" type="presOf" srcId="{B4634820-AEF0-4C7D-B83A-DE7BA3339CA5}" destId="{030078BA-A8EC-46AA-B163-216DDC302741}" srcOrd="0" destOrd="0" presId="urn:microsoft.com/office/officeart/2005/8/layout/equation1"/>
    <dgm:cxn modelId="{B42C4B89-4E84-4AF7-91C9-4D476264DE50}" srcId="{948DBE5C-0659-45A1-A40B-677180B07353}" destId="{007B44F7-DB9F-4D92-8D46-CD78FF5A7957}" srcOrd="1" destOrd="0" parTransId="{7823EBB2-BEE1-44D0-9DF7-5AFFE09573BB}" sibTransId="{F258729F-BBEF-4EDD-8794-308E86C12ABF}"/>
    <dgm:cxn modelId="{A8C371A0-B23D-4674-BB96-3E0F61CCC05C}" type="presOf" srcId="{F258729F-BBEF-4EDD-8794-308E86C12ABF}" destId="{C6F87AC2-7BB8-48F5-A2F1-A697BEC5BB4C}" srcOrd="0" destOrd="0" presId="urn:microsoft.com/office/officeart/2005/8/layout/equation1"/>
    <dgm:cxn modelId="{F6879598-A9A2-467B-B5CB-FCFFE6AE63B8}" type="presOf" srcId="{25F10391-0A16-42F4-A819-06F58406B8DC}" destId="{2741EC2A-2C1C-4767-A438-3C7C2592F690}" srcOrd="0" destOrd="0" presId="urn:microsoft.com/office/officeart/2005/8/layout/equation1"/>
    <dgm:cxn modelId="{0AF14D4A-A982-4E7E-97A3-7B7E04CB42DA}" srcId="{948DBE5C-0659-45A1-A40B-677180B07353}" destId="{E28F0374-198B-49B0-8795-C665D5232B34}" srcOrd="0" destOrd="0" parTransId="{A22711FB-868A-4019-8A2C-75BBCC00FDA7}" sibTransId="{B4634820-AEF0-4C7D-B83A-DE7BA3339CA5}"/>
    <dgm:cxn modelId="{2F077663-0B6F-4701-ADFC-19175433C1DA}" type="presOf" srcId="{007B44F7-DB9F-4D92-8D46-CD78FF5A7957}" destId="{66C05DC1-7E17-4991-8FA6-482C9249D9A2}" srcOrd="0" destOrd="0" presId="urn:microsoft.com/office/officeart/2005/8/layout/equation1"/>
    <dgm:cxn modelId="{A6F98FB1-674D-4319-AC2F-816B3037CDFC}" srcId="{948DBE5C-0659-45A1-A40B-677180B07353}" destId="{25F10391-0A16-42F4-A819-06F58406B8DC}" srcOrd="2" destOrd="0" parTransId="{EE6F4607-77DA-4AEF-800F-868DBEF91ACF}" sibTransId="{1F617793-7994-4808-9429-465DD6CD169F}"/>
    <dgm:cxn modelId="{0B02AA9E-F409-419A-96C4-3126F1EB0C64}" type="presOf" srcId="{948DBE5C-0659-45A1-A40B-677180B07353}" destId="{A9559D60-D728-44F5-995C-4BB650D69AD7}" srcOrd="0" destOrd="0" presId="urn:microsoft.com/office/officeart/2005/8/layout/equation1"/>
    <dgm:cxn modelId="{46272707-6E11-46A1-B8F6-68FD4FE6FC13}" type="presOf" srcId="{E28F0374-198B-49B0-8795-C665D5232B34}" destId="{7FB48124-0104-4066-A9C3-3B6FC41F5ED3}" srcOrd="0" destOrd="0" presId="urn:microsoft.com/office/officeart/2005/8/layout/equation1"/>
    <dgm:cxn modelId="{C57E33C7-B30A-4E6B-8ABF-49D11E030C81}" type="presParOf" srcId="{A9559D60-D728-44F5-995C-4BB650D69AD7}" destId="{7FB48124-0104-4066-A9C3-3B6FC41F5ED3}" srcOrd="0" destOrd="0" presId="urn:microsoft.com/office/officeart/2005/8/layout/equation1"/>
    <dgm:cxn modelId="{CA8FA63F-36F3-4DBA-9C8E-165AF08B3B4B}" type="presParOf" srcId="{A9559D60-D728-44F5-995C-4BB650D69AD7}" destId="{2A978A8F-3DFB-40AF-9791-0037B17152AC}" srcOrd="1" destOrd="0" presId="urn:microsoft.com/office/officeart/2005/8/layout/equation1"/>
    <dgm:cxn modelId="{4A6B68D8-C749-4093-BD57-B46C505D8CD1}" type="presParOf" srcId="{A9559D60-D728-44F5-995C-4BB650D69AD7}" destId="{030078BA-A8EC-46AA-B163-216DDC302741}" srcOrd="2" destOrd="0" presId="urn:microsoft.com/office/officeart/2005/8/layout/equation1"/>
    <dgm:cxn modelId="{DC252D4F-2234-48F9-ACF0-1B63F99693FC}" type="presParOf" srcId="{A9559D60-D728-44F5-995C-4BB650D69AD7}" destId="{7CAF2471-2954-4BE4-A917-F575CAAABC94}" srcOrd="3" destOrd="0" presId="urn:microsoft.com/office/officeart/2005/8/layout/equation1"/>
    <dgm:cxn modelId="{C9C53258-5308-4957-BAFF-52E7E5259E98}" type="presParOf" srcId="{A9559D60-D728-44F5-995C-4BB650D69AD7}" destId="{66C05DC1-7E17-4991-8FA6-482C9249D9A2}" srcOrd="4" destOrd="0" presId="urn:microsoft.com/office/officeart/2005/8/layout/equation1"/>
    <dgm:cxn modelId="{C04042ED-BA88-445C-B886-3CBE1B7421C7}" type="presParOf" srcId="{A9559D60-D728-44F5-995C-4BB650D69AD7}" destId="{7FBFE825-E9E0-4E9E-BCA6-1A4790060107}" srcOrd="5" destOrd="0" presId="urn:microsoft.com/office/officeart/2005/8/layout/equation1"/>
    <dgm:cxn modelId="{1E6325EA-620A-4DFD-9B40-249AD0F65EFB}" type="presParOf" srcId="{A9559D60-D728-44F5-995C-4BB650D69AD7}" destId="{C6F87AC2-7BB8-48F5-A2F1-A697BEC5BB4C}" srcOrd="6" destOrd="0" presId="urn:microsoft.com/office/officeart/2005/8/layout/equation1"/>
    <dgm:cxn modelId="{FC37A461-05B7-4247-A68A-3D0547823226}" type="presParOf" srcId="{A9559D60-D728-44F5-995C-4BB650D69AD7}" destId="{AE7B8892-4565-4D0B-A457-B367C4D80C23}" srcOrd="7" destOrd="0" presId="urn:microsoft.com/office/officeart/2005/8/layout/equation1"/>
    <dgm:cxn modelId="{B5D037C3-83D7-4132-947B-1989EC0FA9E2}" type="presParOf" srcId="{A9559D60-D728-44F5-995C-4BB650D69AD7}" destId="{2741EC2A-2C1C-4767-A438-3C7C2592F690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48DBE5C-0659-45A1-A40B-677180B07353}" type="doc">
      <dgm:prSet loTypeId="urn:microsoft.com/office/officeart/2005/8/layout/equation1" loCatId="relationship" qsTypeId="urn:microsoft.com/office/officeart/2005/8/quickstyle/3d1" qsCatId="3D" csTypeId="urn:microsoft.com/office/officeart/2005/8/colors/accent4_2" csCatId="accent4" phldr="1"/>
      <dgm:spPr/>
    </dgm:pt>
    <dgm:pt modelId="{E28F0374-198B-49B0-8795-C665D5232B34}">
      <dgm:prSet phldrT="[Text]" custT="1"/>
      <dgm:spPr/>
      <dgm:t>
        <a:bodyPr/>
        <a:lstStyle/>
        <a:p>
          <a:r>
            <a:rPr lang="en-US" sz="2000" dirty="0" smtClean="0"/>
            <a:t>Reciprocal</a:t>
          </a:r>
          <a:endParaRPr lang="en-US" sz="2000" dirty="0"/>
        </a:p>
      </dgm:t>
    </dgm:pt>
    <dgm:pt modelId="{A22711FB-868A-4019-8A2C-75BBCC00FDA7}" type="parTrans" cxnId="{0AF14D4A-A982-4E7E-97A3-7B7E04CB42DA}">
      <dgm:prSet/>
      <dgm:spPr/>
      <dgm:t>
        <a:bodyPr/>
        <a:lstStyle/>
        <a:p>
          <a:endParaRPr lang="en-US"/>
        </a:p>
      </dgm:t>
    </dgm:pt>
    <dgm:pt modelId="{B4634820-AEF0-4C7D-B83A-DE7BA3339CA5}" type="sibTrans" cxnId="{0AF14D4A-A982-4E7E-97A3-7B7E04CB42DA}">
      <dgm:prSet/>
      <dgm:spPr/>
      <dgm:t>
        <a:bodyPr/>
        <a:lstStyle/>
        <a:p>
          <a:endParaRPr lang="en-US"/>
        </a:p>
      </dgm:t>
    </dgm:pt>
    <dgm:pt modelId="{007B44F7-DB9F-4D92-8D46-CD78FF5A7957}">
      <dgm:prSet phldrT="[Text]" custT="1"/>
      <dgm:spPr/>
      <dgm:t>
        <a:bodyPr/>
        <a:lstStyle/>
        <a:p>
          <a:r>
            <a:rPr lang="en-US" sz="1800" dirty="0" smtClean="0"/>
            <a:t>50% Retracement</a:t>
          </a:r>
          <a:endParaRPr lang="en-US" sz="1800" dirty="0"/>
        </a:p>
      </dgm:t>
    </dgm:pt>
    <dgm:pt modelId="{7823EBB2-BEE1-44D0-9DF7-5AFFE09573BB}" type="parTrans" cxnId="{B42C4B89-4E84-4AF7-91C9-4D476264DE50}">
      <dgm:prSet/>
      <dgm:spPr/>
      <dgm:t>
        <a:bodyPr/>
        <a:lstStyle/>
        <a:p>
          <a:endParaRPr lang="en-US"/>
        </a:p>
      </dgm:t>
    </dgm:pt>
    <dgm:pt modelId="{F258729F-BBEF-4EDD-8794-308E86C12ABF}" type="sibTrans" cxnId="{B42C4B89-4E84-4AF7-91C9-4D476264DE50}">
      <dgm:prSet/>
      <dgm:spPr/>
      <dgm:t>
        <a:bodyPr/>
        <a:lstStyle/>
        <a:p>
          <a:endParaRPr lang="en-US"/>
        </a:p>
      </dgm:t>
    </dgm:pt>
    <dgm:pt modelId="{25F10391-0A16-42F4-A819-06F58406B8DC}">
      <dgm:prSet phldrT="[Text]"/>
      <dgm:spPr/>
      <dgm:t>
        <a:bodyPr/>
        <a:lstStyle/>
        <a:p>
          <a:r>
            <a:rPr lang="en-US" dirty="0" smtClean="0"/>
            <a:t>0-5</a:t>
          </a:r>
          <a:endParaRPr lang="en-US" dirty="0"/>
        </a:p>
      </dgm:t>
    </dgm:pt>
    <dgm:pt modelId="{EE6F4607-77DA-4AEF-800F-868DBEF91ACF}" type="parTrans" cxnId="{A6F98FB1-674D-4319-AC2F-816B3037CDFC}">
      <dgm:prSet/>
      <dgm:spPr/>
      <dgm:t>
        <a:bodyPr/>
        <a:lstStyle/>
        <a:p>
          <a:endParaRPr lang="en-US"/>
        </a:p>
      </dgm:t>
    </dgm:pt>
    <dgm:pt modelId="{1F617793-7994-4808-9429-465DD6CD169F}" type="sibTrans" cxnId="{A6F98FB1-674D-4319-AC2F-816B3037CDFC}">
      <dgm:prSet/>
      <dgm:spPr/>
      <dgm:t>
        <a:bodyPr/>
        <a:lstStyle/>
        <a:p>
          <a:endParaRPr lang="en-US"/>
        </a:p>
      </dgm:t>
    </dgm:pt>
    <dgm:pt modelId="{A9559D60-D728-44F5-995C-4BB650D69AD7}" type="pres">
      <dgm:prSet presAssocID="{948DBE5C-0659-45A1-A40B-677180B07353}" presName="linearFlow" presStyleCnt="0">
        <dgm:presLayoutVars>
          <dgm:dir/>
          <dgm:resizeHandles val="exact"/>
        </dgm:presLayoutVars>
      </dgm:prSet>
      <dgm:spPr/>
    </dgm:pt>
    <dgm:pt modelId="{7FB48124-0104-4066-A9C3-3B6FC41F5ED3}" type="pres">
      <dgm:prSet presAssocID="{E28F0374-198B-49B0-8795-C665D5232B3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978A8F-3DFB-40AF-9791-0037B17152AC}" type="pres">
      <dgm:prSet presAssocID="{B4634820-AEF0-4C7D-B83A-DE7BA3339CA5}" presName="spacerL" presStyleCnt="0"/>
      <dgm:spPr/>
    </dgm:pt>
    <dgm:pt modelId="{030078BA-A8EC-46AA-B163-216DDC302741}" type="pres">
      <dgm:prSet presAssocID="{B4634820-AEF0-4C7D-B83A-DE7BA3339CA5}" presName="sibTrans" presStyleLbl="sibTrans2D1" presStyleIdx="0" presStyleCnt="2"/>
      <dgm:spPr/>
      <dgm:t>
        <a:bodyPr/>
        <a:lstStyle/>
        <a:p>
          <a:endParaRPr lang="en-US"/>
        </a:p>
      </dgm:t>
    </dgm:pt>
    <dgm:pt modelId="{7CAF2471-2954-4BE4-A917-F575CAAABC94}" type="pres">
      <dgm:prSet presAssocID="{B4634820-AEF0-4C7D-B83A-DE7BA3339CA5}" presName="spacerR" presStyleCnt="0"/>
      <dgm:spPr/>
    </dgm:pt>
    <dgm:pt modelId="{66C05DC1-7E17-4991-8FA6-482C9249D9A2}" type="pres">
      <dgm:prSet presAssocID="{007B44F7-DB9F-4D92-8D46-CD78FF5A795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BFE825-E9E0-4E9E-BCA6-1A4790060107}" type="pres">
      <dgm:prSet presAssocID="{F258729F-BBEF-4EDD-8794-308E86C12ABF}" presName="spacerL" presStyleCnt="0"/>
      <dgm:spPr/>
    </dgm:pt>
    <dgm:pt modelId="{C6F87AC2-7BB8-48F5-A2F1-A697BEC5BB4C}" type="pres">
      <dgm:prSet presAssocID="{F258729F-BBEF-4EDD-8794-308E86C12ABF}" presName="sibTrans" presStyleLbl="sibTrans2D1" presStyleIdx="1" presStyleCnt="2"/>
      <dgm:spPr/>
      <dgm:t>
        <a:bodyPr/>
        <a:lstStyle/>
        <a:p>
          <a:endParaRPr lang="en-US"/>
        </a:p>
      </dgm:t>
    </dgm:pt>
    <dgm:pt modelId="{AE7B8892-4565-4D0B-A457-B367C4D80C23}" type="pres">
      <dgm:prSet presAssocID="{F258729F-BBEF-4EDD-8794-308E86C12ABF}" presName="spacerR" presStyleCnt="0"/>
      <dgm:spPr/>
    </dgm:pt>
    <dgm:pt modelId="{2741EC2A-2C1C-4767-A438-3C7C2592F690}" type="pres">
      <dgm:prSet presAssocID="{25F10391-0A16-42F4-A819-06F58406B8D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5410D44-DD1B-44D3-B9EE-38FEA8126384}" type="presOf" srcId="{B4634820-AEF0-4C7D-B83A-DE7BA3339CA5}" destId="{030078BA-A8EC-46AA-B163-216DDC302741}" srcOrd="0" destOrd="0" presId="urn:microsoft.com/office/officeart/2005/8/layout/equation1"/>
    <dgm:cxn modelId="{B42C4B89-4E84-4AF7-91C9-4D476264DE50}" srcId="{948DBE5C-0659-45A1-A40B-677180B07353}" destId="{007B44F7-DB9F-4D92-8D46-CD78FF5A7957}" srcOrd="1" destOrd="0" parTransId="{7823EBB2-BEE1-44D0-9DF7-5AFFE09573BB}" sibTransId="{F258729F-BBEF-4EDD-8794-308E86C12ABF}"/>
    <dgm:cxn modelId="{A8C371A0-B23D-4674-BB96-3E0F61CCC05C}" type="presOf" srcId="{F258729F-BBEF-4EDD-8794-308E86C12ABF}" destId="{C6F87AC2-7BB8-48F5-A2F1-A697BEC5BB4C}" srcOrd="0" destOrd="0" presId="urn:microsoft.com/office/officeart/2005/8/layout/equation1"/>
    <dgm:cxn modelId="{F6879598-A9A2-467B-B5CB-FCFFE6AE63B8}" type="presOf" srcId="{25F10391-0A16-42F4-A819-06F58406B8DC}" destId="{2741EC2A-2C1C-4767-A438-3C7C2592F690}" srcOrd="0" destOrd="0" presId="urn:microsoft.com/office/officeart/2005/8/layout/equation1"/>
    <dgm:cxn modelId="{0AF14D4A-A982-4E7E-97A3-7B7E04CB42DA}" srcId="{948DBE5C-0659-45A1-A40B-677180B07353}" destId="{E28F0374-198B-49B0-8795-C665D5232B34}" srcOrd="0" destOrd="0" parTransId="{A22711FB-868A-4019-8A2C-75BBCC00FDA7}" sibTransId="{B4634820-AEF0-4C7D-B83A-DE7BA3339CA5}"/>
    <dgm:cxn modelId="{2F077663-0B6F-4701-ADFC-19175433C1DA}" type="presOf" srcId="{007B44F7-DB9F-4D92-8D46-CD78FF5A7957}" destId="{66C05DC1-7E17-4991-8FA6-482C9249D9A2}" srcOrd="0" destOrd="0" presId="urn:microsoft.com/office/officeart/2005/8/layout/equation1"/>
    <dgm:cxn modelId="{A6F98FB1-674D-4319-AC2F-816B3037CDFC}" srcId="{948DBE5C-0659-45A1-A40B-677180B07353}" destId="{25F10391-0A16-42F4-A819-06F58406B8DC}" srcOrd="2" destOrd="0" parTransId="{EE6F4607-77DA-4AEF-800F-868DBEF91ACF}" sibTransId="{1F617793-7994-4808-9429-465DD6CD169F}"/>
    <dgm:cxn modelId="{0B02AA9E-F409-419A-96C4-3126F1EB0C64}" type="presOf" srcId="{948DBE5C-0659-45A1-A40B-677180B07353}" destId="{A9559D60-D728-44F5-995C-4BB650D69AD7}" srcOrd="0" destOrd="0" presId="urn:microsoft.com/office/officeart/2005/8/layout/equation1"/>
    <dgm:cxn modelId="{46272707-6E11-46A1-B8F6-68FD4FE6FC13}" type="presOf" srcId="{E28F0374-198B-49B0-8795-C665D5232B34}" destId="{7FB48124-0104-4066-A9C3-3B6FC41F5ED3}" srcOrd="0" destOrd="0" presId="urn:microsoft.com/office/officeart/2005/8/layout/equation1"/>
    <dgm:cxn modelId="{C57E33C7-B30A-4E6B-8ABF-49D11E030C81}" type="presParOf" srcId="{A9559D60-D728-44F5-995C-4BB650D69AD7}" destId="{7FB48124-0104-4066-A9C3-3B6FC41F5ED3}" srcOrd="0" destOrd="0" presId="urn:microsoft.com/office/officeart/2005/8/layout/equation1"/>
    <dgm:cxn modelId="{CA8FA63F-36F3-4DBA-9C8E-165AF08B3B4B}" type="presParOf" srcId="{A9559D60-D728-44F5-995C-4BB650D69AD7}" destId="{2A978A8F-3DFB-40AF-9791-0037B17152AC}" srcOrd="1" destOrd="0" presId="urn:microsoft.com/office/officeart/2005/8/layout/equation1"/>
    <dgm:cxn modelId="{4A6B68D8-C749-4093-BD57-B46C505D8CD1}" type="presParOf" srcId="{A9559D60-D728-44F5-995C-4BB650D69AD7}" destId="{030078BA-A8EC-46AA-B163-216DDC302741}" srcOrd="2" destOrd="0" presId="urn:microsoft.com/office/officeart/2005/8/layout/equation1"/>
    <dgm:cxn modelId="{DC252D4F-2234-48F9-ACF0-1B63F99693FC}" type="presParOf" srcId="{A9559D60-D728-44F5-995C-4BB650D69AD7}" destId="{7CAF2471-2954-4BE4-A917-F575CAAABC94}" srcOrd="3" destOrd="0" presId="urn:microsoft.com/office/officeart/2005/8/layout/equation1"/>
    <dgm:cxn modelId="{C9C53258-5308-4957-BAFF-52E7E5259E98}" type="presParOf" srcId="{A9559D60-D728-44F5-995C-4BB650D69AD7}" destId="{66C05DC1-7E17-4991-8FA6-482C9249D9A2}" srcOrd="4" destOrd="0" presId="urn:microsoft.com/office/officeart/2005/8/layout/equation1"/>
    <dgm:cxn modelId="{C04042ED-BA88-445C-B886-3CBE1B7421C7}" type="presParOf" srcId="{A9559D60-D728-44F5-995C-4BB650D69AD7}" destId="{7FBFE825-E9E0-4E9E-BCA6-1A4790060107}" srcOrd="5" destOrd="0" presId="urn:microsoft.com/office/officeart/2005/8/layout/equation1"/>
    <dgm:cxn modelId="{1E6325EA-620A-4DFD-9B40-249AD0F65EFB}" type="presParOf" srcId="{A9559D60-D728-44F5-995C-4BB650D69AD7}" destId="{C6F87AC2-7BB8-48F5-A2F1-A697BEC5BB4C}" srcOrd="6" destOrd="0" presId="urn:microsoft.com/office/officeart/2005/8/layout/equation1"/>
    <dgm:cxn modelId="{FC37A461-05B7-4247-A68A-3D0547823226}" type="presParOf" srcId="{A9559D60-D728-44F5-995C-4BB650D69AD7}" destId="{AE7B8892-4565-4D0B-A457-B367C4D80C23}" srcOrd="7" destOrd="0" presId="urn:microsoft.com/office/officeart/2005/8/layout/equation1"/>
    <dgm:cxn modelId="{B5D037C3-83D7-4132-947B-1989EC0FA9E2}" type="presParOf" srcId="{A9559D60-D728-44F5-995C-4BB650D69AD7}" destId="{2741EC2A-2C1C-4767-A438-3C7C2592F690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3CF279D-95BB-4031-98F4-E62EE33C30F3}" type="doc">
      <dgm:prSet loTypeId="urn:microsoft.com/office/officeart/2005/8/layout/vList2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93EC058D-BD96-46B9-8544-617B5030478C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  <a:cs typeface="Calibri" panose="020F0502020204030204" pitchFamily="34" charset="0"/>
            </a:rPr>
            <a:t>Retracement</a:t>
          </a:r>
          <a:endParaRPr lang="en-US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1877D14-0AEA-41B3-957A-77248280B797}" type="parTrans" cxnId="{3FDF3AE1-70EA-4AC9-9749-7F72C55D17E1}">
      <dgm:prSet/>
      <dgm:spPr/>
      <dgm:t>
        <a:bodyPr/>
        <a:lstStyle/>
        <a:p>
          <a:endParaRPr lang="en-US"/>
        </a:p>
      </dgm:t>
    </dgm:pt>
    <dgm:pt modelId="{7F9D357D-B7C4-4171-B64E-7706C538158E}" type="sibTrans" cxnId="{3FDF3AE1-70EA-4AC9-9749-7F72C55D17E1}">
      <dgm:prSet/>
      <dgm:spPr/>
      <dgm:t>
        <a:bodyPr/>
        <a:lstStyle/>
        <a:p>
          <a:endParaRPr lang="en-US"/>
        </a:p>
      </dgm:t>
    </dgm:pt>
    <dgm:pt modelId="{CA8990E0-C9DD-41B6-9290-FFE09077516F}">
      <dgm:prSet phldrT="[Text]"/>
      <dgm:spPr/>
      <dgm:t>
        <a:bodyPr/>
        <a:lstStyle/>
        <a:p>
          <a:r>
            <a:rPr lang="en-US" dirty="0" err="1" smtClean="0">
              <a:latin typeface="Calibri" panose="020F0502020204030204" pitchFamily="34" charset="0"/>
              <a:cs typeface="Calibri" panose="020F0502020204030204" pitchFamily="34" charset="0"/>
            </a:rPr>
            <a:t>Gartley</a:t>
          </a:r>
          <a:endParaRPr lang="en-US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6BE0857-A025-41A8-BE7A-A83B266BA10D}" type="parTrans" cxnId="{1BA13B0F-6D67-484A-BFBD-356E4766183A}">
      <dgm:prSet/>
      <dgm:spPr/>
      <dgm:t>
        <a:bodyPr/>
        <a:lstStyle/>
        <a:p>
          <a:endParaRPr lang="en-US"/>
        </a:p>
      </dgm:t>
    </dgm:pt>
    <dgm:pt modelId="{36D109B2-5F51-474E-A14F-41144299F83C}" type="sibTrans" cxnId="{1BA13B0F-6D67-484A-BFBD-356E4766183A}">
      <dgm:prSet/>
      <dgm:spPr/>
      <dgm:t>
        <a:bodyPr/>
        <a:lstStyle/>
        <a:p>
          <a:endParaRPr lang="en-US"/>
        </a:p>
      </dgm:t>
    </dgm:pt>
    <dgm:pt modelId="{FE7673F6-2D87-42CE-AB38-B0BB4DE4107B}">
      <dgm:prSet phldrT="[Text]"/>
      <dgm:spPr/>
      <dgm:t>
        <a:bodyPr/>
        <a:lstStyle/>
        <a:p>
          <a:r>
            <a:rPr lang="en-US" dirty="0" err="1" smtClean="0">
              <a:latin typeface="Calibri" panose="020F0502020204030204" pitchFamily="34" charset="0"/>
              <a:cs typeface="Calibri" panose="020F0502020204030204" pitchFamily="34" charset="0"/>
            </a:rPr>
            <a:t>Extention</a:t>
          </a:r>
          <a:endParaRPr lang="en-US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40E9B4E-A929-491A-8F97-104BB6ACD978}" type="parTrans" cxnId="{776972F9-B429-46A8-BBA4-D98C9074DF62}">
      <dgm:prSet/>
      <dgm:spPr/>
      <dgm:t>
        <a:bodyPr/>
        <a:lstStyle/>
        <a:p>
          <a:endParaRPr lang="en-US"/>
        </a:p>
      </dgm:t>
    </dgm:pt>
    <dgm:pt modelId="{A0982CA7-F4D2-44B9-9472-4BFEC66D3C31}" type="sibTrans" cxnId="{776972F9-B429-46A8-BBA4-D98C9074DF62}">
      <dgm:prSet/>
      <dgm:spPr/>
      <dgm:t>
        <a:bodyPr/>
        <a:lstStyle/>
        <a:p>
          <a:endParaRPr lang="en-US"/>
        </a:p>
      </dgm:t>
    </dgm:pt>
    <dgm:pt modelId="{D4069BB8-0358-44C4-9E4C-348D3CA93FA4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  <a:cs typeface="Calibri" panose="020F0502020204030204" pitchFamily="34" charset="0"/>
            </a:rPr>
            <a:t>Crab</a:t>
          </a:r>
          <a:endParaRPr lang="en-US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E315EBD-9B26-4E57-993F-93287780C252}" type="parTrans" cxnId="{D27084AC-F0A1-4077-96EA-207F7758612F}">
      <dgm:prSet/>
      <dgm:spPr/>
      <dgm:t>
        <a:bodyPr/>
        <a:lstStyle/>
        <a:p>
          <a:endParaRPr lang="en-US"/>
        </a:p>
      </dgm:t>
    </dgm:pt>
    <dgm:pt modelId="{07326D38-FA16-40F4-8B8F-BD5721CADB52}" type="sibTrans" cxnId="{D27084AC-F0A1-4077-96EA-207F7758612F}">
      <dgm:prSet/>
      <dgm:spPr/>
      <dgm:t>
        <a:bodyPr/>
        <a:lstStyle/>
        <a:p>
          <a:endParaRPr lang="en-US"/>
        </a:p>
      </dgm:t>
    </dgm:pt>
    <dgm:pt modelId="{A097002F-8C1A-4118-9BBF-82C348D263F2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  <a:cs typeface="Calibri" panose="020F0502020204030204" pitchFamily="34" charset="0"/>
            </a:rPr>
            <a:t>Bat</a:t>
          </a:r>
          <a:endParaRPr lang="en-US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FEE3F48-65F4-4B53-8D1D-7F4DDCFAEBFE}" type="parTrans" cxnId="{7A8BC391-EE03-4E27-ACA1-3D451F027D92}">
      <dgm:prSet/>
      <dgm:spPr/>
      <dgm:t>
        <a:bodyPr/>
        <a:lstStyle/>
        <a:p>
          <a:endParaRPr lang="en-US"/>
        </a:p>
      </dgm:t>
    </dgm:pt>
    <dgm:pt modelId="{AB2E0FC6-537B-44B0-8C09-B1575CCF148F}" type="sibTrans" cxnId="{7A8BC391-EE03-4E27-ACA1-3D451F027D92}">
      <dgm:prSet/>
      <dgm:spPr/>
      <dgm:t>
        <a:bodyPr/>
        <a:lstStyle/>
        <a:p>
          <a:endParaRPr lang="en-US"/>
        </a:p>
      </dgm:t>
    </dgm:pt>
    <dgm:pt modelId="{42A0C680-DD91-4808-817F-DA1B642E905A}">
      <dgm:prSet phldrT="[Text]"/>
      <dgm:spPr/>
      <dgm:t>
        <a:bodyPr/>
        <a:lstStyle/>
        <a:p>
          <a:r>
            <a:rPr lang="en-US" dirty="0" smtClean="0">
              <a:latin typeface="Calibri" panose="020F0502020204030204" pitchFamily="34" charset="0"/>
              <a:cs typeface="Calibri" panose="020F0502020204030204" pitchFamily="34" charset="0"/>
            </a:rPr>
            <a:t>Butterfly</a:t>
          </a:r>
          <a:endParaRPr lang="en-US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C37E4F4-0002-4B5D-A852-0F00DF78662A}" type="parTrans" cxnId="{C163A264-3F3A-42AC-96DC-FF747A2394EA}">
      <dgm:prSet/>
      <dgm:spPr/>
      <dgm:t>
        <a:bodyPr/>
        <a:lstStyle/>
        <a:p>
          <a:endParaRPr lang="en-US"/>
        </a:p>
      </dgm:t>
    </dgm:pt>
    <dgm:pt modelId="{8E6D2438-8542-4163-99AB-8F4605E78CD8}" type="sibTrans" cxnId="{C163A264-3F3A-42AC-96DC-FF747A2394EA}">
      <dgm:prSet/>
      <dgm:spPr/>
      <dgm:t>
        <a:bodyPr/>
        <a:lstStyle/>
        <a:p>
          <a:endParaRPr lang="en-US"/>
        </a:p>
      </dgm:t>
    </dgm:pt>
    <dgm:pt modelId="{D9F96D9D-6A0C-49F7-B096-D080F5DE0997}" type="pres">
      <dgm:prSet presAssocID="{B3CF279D-95BB-4031-98F4-E62EE33C30F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243ABB3-7CB8-41FE-8EF5-8A2F2A22A051}" type="pres">
      <dgm:prSet presAssocID="{93EC058D-BD96-46B9-8544-617B5030478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9C8DDB-96A6-4420-8887-A0EB5B7AA182}" type="pres">
      <dgm:prSet presAssocID="{93EC058D-BD96-46B9-8544-617B5030478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A4C1E5-29CE-45D4-BCFB-A1F12FFD9565}" type="pres">
      <dgm:prSet presAssocID="{FE7673F6-2D87-42CE-AB38-B0BB4DE4107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07555E-D9F5-484D-84EC-67C146182BAF}" type="pres">
      <dgm:prSet presAssocID="{FE7673F6-2D87-42CE-AB38-B0BB4DE4107B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EE6CCE2-53CD-4E20-8B3C-9E6848CF079A}" type="presOf" srcId="{A097002F-8C1A-4118-9BBF-82C348D263F2}" destId="{D69C8DDB-96A6-4420-8887-A0EB5B7AA182}" srcOrd="0" destOrd="1" presId="urn:microsoft.com/office/officeart/2005/8/layout/vList2"/>
    <dgm:cxn modelId="{82B16131-82B0-430D-9420-172332E8F4B4}" type="presOf" srcId="{D4069BB8-0358-44C4-9E4C-348D3CA93FA4}" destId="{CF07555E-D9F5-484D-84EC-67C146182BAF}" srcOrd="0" destOrd="0" presId="urn:microsoft.com/office/officeart/2005/8/layout/vList2"/>
    <dgm:cxn modelId="{57306357-EF55-4A77-9AF7-3B5066A5C6F7}" type="presOf" srcId="{FE7673F6-2D87-42CE-AB38-B0BB4DE4107B}" destId="{55A4C1E5-29CE-45D4-BCFB-A1F12FFD9565}" srcOrd="0" destOrd="0" presId="urn:microsoft.com/office/officeart/2005/8/layout/vList2"/>
    <dgm:cxn modelId="{7A8BC391-EE03-4E27-ACA1-3D451F027D92}" srcId="{93EC058D-BD96-46B9-8544-617B5030478C}" destId="{A097002F-8C1A-4118-9BBF-82C348D263F2}" srcOrd="1" destOrd="0" parTransId="{2FEE3F48-65F4-4B53-8D1D-7F4DDCFAEBFE}" sibTransId="{AB2E0FC6-537B-44B0-8C09-B1575CCF148F}"/>
    <dgm:cxn modelId="{94D64DCF-8274-46AF-ADB5-AE7214E9DF38}" type="presOf" srcId="{B3CF279D-95BB-4031-98F4-E62EE33C30F3}" destId="{D9F96D9D-6A0C-49F7-B096-D080F5DE0997}" srcOrd="0" destOrd="0" presId="urn:microsoft.com/office/officeart/2005/8/layout/vList2"/>
    <dgm:cxn modelId="{3FDF3AE1-70EA-4AC9-9749-7F72C55D17E1}" srcId="{B3CF279D-95BB-4031-98F4-E62EE33C30F3}" destId="{93EC058D-BD96-46B9-8544-617B5030478C}" srcOrd="0" destOrd="0" parTransId="{51877D14-0AEA-41B3-957A-77248280B797}" sibTransId="{7F9D357D-B7C4-4171-B64E-7706C538158E}"/>
    <dgm:cxn modelId="{776972F9-B429-46A8-BBA4-D98C9074DF62}" srcId="{B3CF279D-95BB-4031-98F4-E62EE33C30F3}" destId="{FE7673F6-2D87-42CE-AB38-B0BB4DE4107B}" srcOrd="1" destOrd="0" parTransId="{140E9B4E-A929-491A-8F97-104BB6ACD978}" sibTransId="{A0982CA7-F4D2-44B9-9472-4BFEC66D3C31}"/>
    <dgm:cxn modelId="{D27084AC-F0A1-4077-96EA-207F7758612F}" srcId="{FE7673F6-2D87-42CE-AB38-B0BB4DE4107B}" destId="{D4069BB8-0358-44C4-9E4C-348D3CA93FA4}" srcOrd="0" destOrd="0" parTransId="{4E315EBD-9B26-4E57-993F-93287780C252}" sibTransId="{07326D38-FA16-40F4-8B8F-BD5721CADB52}"/>
    <dgm:cxn modelId="{A4D364E3-2FEB-41E8-96DB-90E349531ECD}" type="presOf" srcId="{42A0C680-DD91-4808-817F-DA1B642E905A}" destId="{CF07555E-D9F5-484D-84EC-67C146182BAF}" srcOrd="0" destOrd="1" presId="urn:microsoft.com/office/officeart/2005/8/layout/vList2"/>
    <dgm:cxn modelId="{F004CC39-85C7-4713-8F5B-6121C04FC8A2}" type="presOf" srcId="{CA8990E0-C9DD-41B6-9290-FFE09077516F}" destId="{D69C8DDB-96A6-4420-8887-A0EB5B7AA182}" srcOrd="0" destOrd="0" presId="urn:microsoft.com/office/officeart/2005/8/layout/vList2"/>
    <dgm:cxn modelId="{1BA13B0F-6D67-484A-BFBD-356E4766183A}" srcId="{93EC058D-BD96-46B9-8544-617B5030478C}" destId="{CA8990E0-C9DD-41B6-9290-FFE09077516F}" srcOrd="0" destOrd="0" parTransId="{06BE0857-A025-41A8-BE7A-A83B266BA10D}" sibTransId="{36D109B2-5F51-474E-A14F-41144299F83C}"/>
    <dgm:cxn modelId="{4F6E0305-249F-4525-8913-B9565D62D033}" type="presOf" srcId="{93EC058D-BD96-46B9-8544-617B5030478C}" destId="{1243ABB3-7CB8-41FE-8EF5-8A2F2A22A051}" srcOrd="0" destOrd="0" presId="urn:microsoft.com/office/officeart/2005/8/layout/vList2"/>
    <dgm:cxn modelId="{C163A264-3F3A-42AC-96DC-FF747A2394EA}" srcId="{FE7673F6-2D87-42CE-AB38-B0BB4DE4107B}" destId="{42A0C680-DD91-4808-817F-DA1B642E905A}" srcOrd="1" destOrd="0" parTransId="{4C37E4F4-0002-4B5D-A852-0F00DF78662A}" sibTransId="{8E6D2438-8542-4163-99AB-8F4605E78CD8}"/>
    <dgm:cxn modelId="{BAE93521-78B1-4863-AD4C-23049AA58FC3}" type="presParOf" srcId="{D9F96D9D-6A0C-49F7-B096-D080F5DE0997}" destId="{1243ABB3-7CB8-41FE-8EF5-8A2F2A22A051}" srcOrd="0" destOrd="0" presId="urn:microsoft.com/office/officeart/2005/8/layout/vList2"/>
    <dgm:cxn modelId="{D9C93C00-6FB8-4CC9-B922-D6A880F1D381}" type="presParOf" srcId="{D9F96D9D-6A0C-49F7-B096-D080F5DE0997}" destId="{D69C8DDB-96A6-4420-8887-A0EB5B7AA182}" srcOrd="1" destOrd="0" presId="urn:microsoft.com/office/officeart/2005/8/layout/vList2"/>
    <dgm:cxn modelId="{0164B36E-7643-474B-84BF-8E70952539E9}" type="presParOf" srcId="{D9F96D9D-6A0C-49F7-B096-D080F5DE0997}" destId="{55A4C1E5-29CE-45D4-BCFB-A1F12FFD9565}" srcOrd="2" destOrd="0" presId="urn:microsoft.com/office/officeart/2005/8/layout/vList2"/>
    <dgm:cxn modelId="{072FE4D8-0D1B-48D2-B1C2-C4C7359B0EDA}" type="presParOf" srcId="{D9F96D9D-6A0C-49F7-B096-D080F5DE0997}" destId="{CF07555E-D9F5-484D-84EC-67C146182BAF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0DC95DF-4F5C-4785-A0E6-4EB79BB02AE2}" type="doc">
      <dgm:prSet loTypeId="urn:microsoft.com/office/officeart/2005/8/layout/hList9" loCatId="list" qsTypeId="urn:microsoft.com/office/officeart/2005/8/quickstyle/3d2" qsCatId="3D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6CFFA57A-260F-406D-97A0-F1D05B5751A8}">
      <dgm:prSet phldrT="[Text]"/>
      <dgm:spPr/>
      <dgm:t>
        <a:bodyPr/>
        <a:lstStyle/>
        <a:p>
          <a:r>
            <a:rPr lang="en-US" dirty="0" smtClean="0"/>
            <a:t>Impulsive</a:t>
          </a:r>
          <a:endParaRPr lang="en-US" dirty="0"/>
        </a:p>
      </dgm:t>
    </dgm:pt>
    <dgm:pt modelId="{2D62B5B1-0B9D-4B0D-85C0-9DE3138FF846}" type="parTrans" cxnId="{29ED0B62-BD88-44C4-9299-C906A795846B}">
      <dgm:prSet/>
      <dgm:spPr/>
      <dgm:t>
        <a:bodyPr/>
        <a:lstStyle/>
        <a:p>
          <a:endParaRPr lang="en-US"/>
        </a:p>
      </dgm:t>
    </dgm:pt>
    <dgm:pt modelId="{B575CE99-0BC8-4F08-865C-25E0991E414A}" type="sibTrans" cxnId="{29ED0B62-BD88-44C4-9299-C906A795846B}">
      <dgm:prSet/>
      <dgm:spPr/>
      <dgm:t>
        <a:bodyPr/>
        <a:lstStyle/>
        <a:p>
          <a:endParaRPr lang="en-US"/>
        </a:p>
      </dgm:t>
    </dgm:pt>
    <dgm:pt modelId="{443CB265-A365-4373-8FDB-9D188DE180D8}">
      <dgm:prSet phldrT="[Text]"/>
      <dgm:spPr/>
      <dgm:t>
        <a:bodyPr/>
        <a:lstStyle/>
        <a:p>
          <a:pPr algn="r" rtl="1"/>
          <a:r>
            <a:rPr lang="fa-IR" dirty="0" smtClean="0">
              <a:latin typeface="Calibri" panose="020F0502020204030204" pitchFamily="34" charset="0"/>
              <a:cs typeface="Calibri" panose="020F0502020204030204" pitchFamily="34" charset="0"/>
            </a:rPr>
            <a:t>در این مورد بلافاصله بعد از برخورد اول ، نهایتا 2 یا 3 کندل بعد باز می گردد</a:t>
          </a:r>
          <a:endParaRPr lang="en-US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2BC0415-8F5A-456B-BA0B-BC93FC2A6C4E}" type="parTrans" cxnId="{158902A9-D075-407F-BE29-E817EC42AA55}">
      <dgm:prSet/>
      <dgm:spPr/>
      <dgm:t>
        <a:bodyPr/>
        <a:lstStyle/>
        <a:p>
          <a:endParaRPr lang="en-US"/>
        </a:p>
      </dgm:t>
    </dgm:pt>
    <dgm:pt modelId="{BC46E14A-D62B-4980-9CB4-11AFAC10EF71}" type="sibTrans" cxnId="{158902A9-D075-407F-BE29-E817EC42AA55}">
      <dgm:prSet/>
      <dgm:spPr/>
      <dgm:t>
        <a:bodyPr/>
        <a:lstStyle/>
        <a:p>
          <a:endParaRPr lang="en-US"/>
        </a:p>
      </dgm:t>
    </dgm:pt>
    <dgm:pt modelId="{6C5AFCBE-255B-4454-8D6F-6D40312E0C27}">
      <dgm:prSet phldrT="[Text]"/>
      <dgm:spPr/>
      <dgm:t>
        <a:bodyPr/>
        <a:lstStyle/>
        <a:p>
          <a:r>
            <a:rPr lang="en-US" dirty="0" smtClean="0"/>
            <a:t>Complex</a:t>
          </a:r>
          <a:endParaRPr lang="en-US" dirty="0"/>
        </a:p>
      </dgm:t>
    </dgm:pt>
    <dgm:pt modelId="{1CD1AF94-AC79-464C-993E-6718A4AD2F1C}" type="parTrans" cxnId="{CBFA0F89-89D7-439C-BA4A-B8198F705F9D}">
      <dgm:prSet/>
      <dgm:spPr/>
      <dgm:t>
        <a:bodyPr/>
        <a:lstStyle/>
        <a:p>
          <a:endParaRPr lang="en-US"/>
        </a:p>
      </dgm:t>
    </dgm:pt>
    <dgm:pt modelId="{8A6A055D-9068-4176-9B29-8D0DBEAA5FEF}" type="sibTrans" cxnId="{CBFA0F89-89D7-439C-BA4A-B8198F705F9D}">
      <dgm:prSet/>
      <dgm:spPr/>
      <dgm:t>
        <a:bodyPr/>
        <a:lstStyle/>
        <a:p>
          <a:endParaRPr lang="en-US"/>
        </a:p>
      </dgm:t>
    </dgm:pt>
    <dgm:pt modelId="{39052045-A4F3-40EB-8C57-CC668B696CAF}">
      <dgm:prSet phldrT="[Text]"/>
      <dgm:spPr/>
      <dgm:t>
        <a:bodyPr/>
        <a:lstStyle/>
        <a:p>
          <a:pPr algn="r"/>
          <a:r>
            <a:rPr lang="fa-IR" dirty="0" smtClean="0">
              <a:latin typeface="Calibri" panose="020F0502020204030204" pitchFamily="34" charset="0"/>
              <a:cs typeface="Calibri" panose="020F0502020204030204" pitchFamily="34" charset="0"/>
            </a:rPr>
            <a:t>شکلی</a:t>
          </a:r>
          <a:r>
            <a:rPr lang="en-US" dirty="0" smtClean="0">
              <a:latin typeface="Calibri" panose="020F0502020204030204" pitchFamily="34" charset="0"/>
              <a:cs typeface="Calibri" panose="020F0502020204030204" pitchFamily="34" charset="0"/>
            </a:rPr>
            <a:t> W</a:t>
          </a:r>
          <a:r>
            <a:rPr lang="fa-IR" baseline="0" dirty="0" smtClean="0">
              <a:latin typeface="Calibri" panose="020F0502020204030204" pitchFamily="34" charset="0"/>
              <a:cs typeface="Calibri" panose="020F0502020204030204" pitchFamily="34" charset="0"/>
            </a:rPr>
            <a:t> زیر 30 خواهد ساخت </a:t>
          </a:r>
          <a:endParaRPr lang="en-US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5FB5F76-C02B-4608-A150-F2AB3DE31028}" type="parTrans" cxnId="{53FF4169-3D04-4188-BE7A-01A688DEDEB8}">
      <dgm:prSet/>
      <dgm:spPr/>
      <dgm:t>
        <a:bodyPr/>
        <a:lstStyle/>
        <a:p>
          <a:endParaRPr lang="en-US"/>
        </a:p>
      </dgm:t>
    </dgm:pt>
    <dgm:pt modelId="{90CD72D0-D5F9-4365-BC76-96F8209743A9}" type="sibTrans" cxnId="{53FF4169-3D04-4188-BE7A-01A688DEDEB8}">
      <dgm:prSet/>
      <dgm:spPr/>
      <dgm:t>
        <a:bodyPr/>
        <a:lstStyle/>
        <a:p>
          <a:endParaRPr lang="en-US"/>
        </a:p>
      </dgm:t>
    </dgm:pt>
    <dgm:pt modelId="{F40B6565-42B7-4F5B-86DC-41A43BDB8555}" type="pres">
      <dgm:prSet presAssocID="{00DC95DF-4F5C-4785-A0E6-4EB79BB02AE2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065CA5B1-6183-4C47-AE69-717C7CE37F87}" type="pres">
      <dgm:prSet presAssocID="{6CFFA57A-260F-406D-97A0-F1D05B5751A8}" presName="posSpace" presStyleCnt="0"/>
      <dgm:spPr/>
    </dgm:pt>
    <dgm:pt modelId="{1FD72A9D-FE28-459A-8AE8-340ACBFF8208}" type="pres">
      <dgm:prSet presAssocID="{6CFFA57A-260F-406D-97A0-F1D05B5751A8}" presName="vertFlow" presStyleCnt="0"/>
      <dgm:spPr/>
    </dgm:pt>
    <dgm:pt modelId="{5435057F-2093-47F9-9991-939BA53C18D0}" type="pres">
      <dgm:prSet presAssocID="{6CFFA57A-260F-406D-97A0-F1D05B5751A8}" presName="topSpace" presStyleCnt="0"/>
      <dgm:spPr/>
    </dgm:pt>
    <dgm:pt modelId="{4720DDB0-9D9C-4267-9826-DF76FF20F647}" type="pres">
      <dgm:prSet presAssocID="{6CFFA57A-260F-406D-97A0-F1D05B5751A8}" presName="firstComp" presStyleCnt="0"/>
      <dgm:spPr/>
    </dgm:pt>
    <dgm:pt modelId="{41295F1B-6518-4C66-994E-1FB2FF5826A3}" type="pres">
      <dgm:prSet presAssocID="{6CFFA57A-260F-406D-97A0-F1D05B5751A8}" presName="firstChild" presStyleLbl="bgAccFollowNode1" presStyleIdx="0" presStyleCnt="2"/>
      <dgm:spPr/>
      <dgm:t>
        <a:bodyPr/>
        <a:lstStyle/>
        <a:p>
          <a:endParaRPr lang="en-US"/>
        </a:p>
      </dgm:t>
    </dgm:pt>
    <dgm:pt modelId="{AF09F083-A12F-49AE-919F-34E0A2C7F54B}" type="pres">
      <dgm:prSet presAssocID="{6CFFA57A-260F-406D-97A0-F1D05B5751A8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EEF307-DA18-4989-A79C-ABC61700BFBC}" type="pres">
      <dgm:prSet presAssocID="{6CFFA57A-260F-406D-97A0-F1D05B5751A8}" presName="negSpace" presStyleCnt="0"/>
      <dgm:spPr/>
    </dgm:pt>
    <dgm:pt modelId="{462CBF25-8570-4890-97BE-C23616141F42}" type="pres">
      <dgm:prSet presAssocID="{6CFFA57A-260F-406D-97A0-F1D05B5751A8}" presName="circle" presStyleLbl="node1" presStyleIdx="0" presStyleCnt="2"/>
      <dgm:spPr/>
      <dgm:t>
        <a:bodyPr/>
        <a:lstStyle/>
        <a:p>
          <a:endParaRPr lang="en-US"/>
        </a:p>
      </dgm:t>
    </dgm:pt>
    <dgm:pt modelId="{20DFDAF5-0459-487F-875B-3CFB00950B36}" type="pres">
      <dgm:prSet presAssocID="{B575CE99-0BC8-4F08-865C-25E0991E414A}" presName="transSpace" presStyleCnt="0"/>
      <dgm:spPr/>
    </dgm:pt>
    <dgm:pt modelId="{F3005BE6-19AA-48B3-8072-5A4073AF85B6}" type="pres">
      <dgm:prSet presAssocID="{6C5AFCBE-255B-4454-8D6F-6D40312E0C27}" presName="posSpace" presStyleCnt="0"/>
      <dgm:spPr/>
    </dgm:pt>
    <dgm:pt modelId="{F83F3D8B-99DC-4DF8-AD79-03EC8B0694FD}" type="pres">
      <dgm:prSet presAssocID="{6C5AFCBE-255B-4454-8D6F-6D40312E0C27}" presName="vertFlow" presStyleCnt="0"/>
      <dgm:spPr/>
    </dgm:pt>
    <dgm:pt modelId="{454C5418-393E-4D3B-AC8E-67C603A7BF3D}" type="pres">
      <dgm:prSet presAssocID="{6C5AFCBE-255B-4454-8D6F-6D40312E0C27}" presName="topSpace" presStyleCnt="0"/>
      <dgm:spPr/>
    </dgm:pt>
    <dgm:pt modelId="{3B4BF51E-59BB-4DF5-A408-187D2EEE42B9}" type="pres">
      <dgm:prSet presAssocID="{6C5AFCBE-255B-4454-8D6F-6D40312E0C27}" presName="firstComp" presStyleCnt="0"/>
      <dgm:spPr/>
    </dgm:pt>
    <dgm:pt modelId="{35ADC15C-0D8A-49E5-AF6B-48EF75B28C51}" type="pres">
      <dgm:prSet presAssocID="{6C5AFCBE-255B-4454-8D6F-6D40312E0C27}" presName="firstChild" presStyleLbl="bgAccFollowNode1" presStyleIdx="1" presStyleCnt="2"/>
      <dgm:spPr/>
      <dgm:t>
        <a:bodyPr/>
        <a:lstStyle/>
        <a:p>
          <a:endParaRPr lang="en-US"/>
        </a:p>
      </dgm:t>
    </dgm:pt>
    <dgm:pt modelId="{41E8E3C9-F7C8-4B9E-80DF-32377C5A90BC}" type="pres">
      <dgm:prSet presAssocID="{6C5AFCBE-255B-4454-8D6F-6D40312E0C27}" presName="first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91BB44-0AB8-4594-BF3F-98CFA684188E}" type="pres">
      <dgm:prSet presAssocID="{6C5AFCBE-255B-4454-8D6F-6D40312E0C27}" presName="negSpace" presStyleCnt="0"/>
      <dgm:spPr/>
    </dgm:pt>
    <dgm:pt modelId="{81C50A7B-CAC1-4406-A644-F51C57ABE7ED}" type="pres">
      <dgm:prSet presAssocID="{6C5AFCBE-255B-4454-8D6F-6D40312E0C27}" presName="circle" presStyleLbl="node1" presStyleIdx="1" presStyleCnt="2"/>
      <dgm:spPr/>
      <dgm:t>
        <a:bodyPr/>
        <a:lstStyle/>
        <a:p>
          <a:endParaRPr lang="en-US"/>
        </a:p>
      </dgm:t>
    </dgm:pt>
  </dgm:ptLst>
  <dgm:cxnLst>
    <dgm:cxn modelId="{53FF4169-3D04-4188-BE7A-01A688DEDEB8}" srcId="{6C5AFCBE-255B-4454-8D6F-6D40312E0C27}" destId="{39052045-A4F3-40EB-8C57-CC668B696CAF}" srcOrd="0" destOrd="0" parTransId="{25FB5F76-C02B-4608-A150-F2AB3DE31028}" sibTransId="{90CD72D0-D5F9-4365-BC76-96F8209743A9}"/>
    <dgm:cxn modelId="{29ED0B62-BD88-44C4-9299-C906A795846B}" srcId="{00DC95DF-4F5C-4785-A0E6-4EB79BB02AE2}" destId="{6CFFA57A-260F-406D-97A0-F1D05B5751A8}" srcOrd="0" destOrd="0" parTransId="{2D62B5B1-0B9D-4B0D-85C0-9DE3138FF846}" sibTransId="{B575CE99-0BC8-4F08-865C-25E0991E414A}"/>
    <dgm:cxn modelId="{C9AA9F3D-2BC5-483B-BB9C-0C39A96EAF60}" type="presOf" srcId="{6CFFA57A-260F-406D-97A0-F1D05B5751A8}" destId="{462CBF25-8570-4890-97BE-C23616141F42}" srcOrd="0" destOrd="0" presId="urn:microsoft.com/office/officeart/2005/8/layout/hList9"/>
    <dgm:cxn modelId="{D9BBB0AB-E1FA-4DD6-AAB4-6A845682F01C}" type="presOf" srcId="{39052045-A4F3-40EB-8C57-CC668B696CAF}" destId="{41E8E3C9-F7C8-4B9E-80DF-32377C5A90BC}" srcOrd="1" destOrd="0" presId="urn:microsoft.com/office/officeart/2005/8/layout/hList9"/>
    <dgm:cxn modelId="{158902A9-D075-407F-BE29-E817EC42AA55}" srcId="{6CFFA57A-260F-406D-97A0-F1D05B5751A8}" destId="{443CB265-A365-4373-8FDB-9D188DE180D8}" srcOrd="0" destOrd="0" parTransId="{B2BC0415-8F5A-456B-BA0B-BC93FC2A6C4E}" sibTransId="{BC46E14A-D62B-4980-9CB4-11AFAC10EF71}"/>
    <dgm:cxn modelId="{8DE015AC-CDD4-4DA1-B7AD-69A17DA51948}" type="presOf" srcId="{443CB265-A365-4373-8FDB-9D188DE180D8}" destId="{41295F1B-6518-4C66-994E-1FB2FF5826A3}" srcOrd="0" destOrd="0" presId="urn:microsoft.com/office/officeart/2005/8/layout/hList9"/>
    <dgm:cxn modelId="{8401F2A1-6CD8-4B9D-8420-D94E0C85A310}" type="presOf" srcId="{443CB265-A365-4373-8FDB-9D188DE180D8}" destId="{AF09F083-A12F-49AE-919F-34E0A2C7F54B}" srcOrd="1" destOrd="0" presId="urn:microsoft.com/office/officeart/2005/8/layout/hList9"/>
    <dgm:cxn modelId="{BBAC1915-CF37-4014-98A9-BB677CD8FF6E}" type="presOf" srcId="{00DC95DF-4F5C-4785-A0E6-4EB79BB02AE2}" destId="{F40B6565-42B7-4F5B-86DC-41A43BDB8555}" srcOrd="0" destOrd="0" presId="urn:microsoft.com/office/officeart/2005/8/layout/hList9"/>
    <dgm:cxn modelId="{D032FF29-FE8F-4CA6-AC07-5917408C9187}" type="presOf" srcId="{39052045-A4F3-40EB-8C57-CC668B696CAF}" destId="{35ADC15C-0D8A-49E5-AF6B-48EF75B28C51}" srcOrd="0" destOrd="0" presId="urn:microsoft.com/office/officeart/2005/8/layout/hList9"/>
    <dgm:cxn modelId="{CBFA0F89-89D7-439C-BA4A-B8198F705F9D}" srcId="{00DC95DF-4F5C-4785-A0E6-4EB79BB02AE2}" destId="{6C5AFCBE-255B-4454-8D6F-6D40312E0C27}" srcOrd="1" destOrd="0" parTransId="{1CD1AF94-AC79-464C-993E-6718A4AD2F1C}" sibTransId="{8A6A055D-9068-4176-9B29-8D0DBEAA5FEF}"/>
    <dgm:cxn modelId="{6463F699-D75A-4B2E-8DE1-60F80BF065E9}" type="presOf" srcId="{6C5AFCBE-255B-4454-8D6F-6D40312E0C27}" destId="{81C50A7B-CAC1-4406-A644-F51C57ABE7ED}" srcOrd="0" destOrd="0" presId="urn:microsoft.com/office/officeart/2005/8/layout/hList9"/>
    <dgm:cxn modelId="{CB7DEB65-5942-427B-ABD2-DC49C856C421}" type="presParOf" srcId="{F40B6565-42B7-4F5B-86DC-41A43BDB8555}" destId="{065CA5B1-6183-4C47-AE69-717C7CE37F87}" srcOrd="0" destOrd="0" presId="urn:microsoft.com/office/officeart/2005/8/layout/hList9"/>
    <dgm:cxn modelId="{2090B4A9-4B4D-4014-8F91-1F3BBD831CF1}" type="presParOf" srcId="{F40B6565-42B7-4F5B-86DC-41A43BDB8555}" destId="{1FD72A9D-FE28-459A-8AE8-340ACBFF8208}" srcOrd="1" destOrd="0" presId="urn:microsoft.com/office/officeart/2005/8/layout/hList9"/>
    <dgm:cxn modelId="{DD42B1A1-381E-4A45-9722-7DCBC81D3329}" type="presParOf" srcId="{1FD72A9D-FE28-459A-8AE8-340ACBFF8208}" destId="{5435057F-2093-47F9-9991-939BA53C18D0}" srcOrd="0" destOrd="0" presId="urn:microsoft.com/office/officeart/2005/8/layout/hList9"/>
    <dgm:cxn modelId="{7D93DAF4-F54A-488E-BA0C-32EAEBB9AE9C}" type="presParOf" srcId="{1FD72A9D-FE28-459A-8AE8-340ACBFF8208}" destId="{4720DDB0-9D9C-4267-9826-DF76FF20F647}" srcOrd="1" destOrd="0" presId="urn:microsoft.com/office/officeart/2005/8/layout/hList9"/>
    <dgm:cxn modelId="{1AC4282E-F31C-40D9-A885-ED542B596BFD}" type="presParOf" srcId="{4720DDB0-9D9C-4267-9826-DF76FF20F647}" destId="{41295F1B-6518-4C66-994E-1FB2FF5826A3}" srcOrd="0" destOrd="0" presId="urn:microsoft.com/office/officeart/2005/8/layout/hList9"/>
    <dgm:cxn modelId="{F4D95B16-91AB-42AD-BD7D-B7DF2B731A12}" type="presParOf" srcId="{4720DDB0-9D9C-4267-9826-DF76FF20F647}" destId="{AF09F083-A12F-49AE-919F-34E0A2C7F54B}" srcOrd="1" destOrd="0" presId="urn:microsoft.com/office/officeart/2005/8/layout/hList9"/>
    <dgm:cxn modelId="{3B8C4A47-BF07-4A9D-8BBC-56484637B63A}" type="presParOf" srcId="{F40B6565-42B7-4F5B-86DC-41A43BDB8555}" destId="{09EEF307-DA18-4989-A79C-ABC61700BFBC}" srcOrd="2" destOrd="0" presId="urn:microsoft.com/office/officeart/2005/8/layout/hList9"/>
    <dgm:cxn modelId="{C8987AC7-705A-45BE-88BC-2B5434641CAD}" type="presParOf" srcId="{F40B6565-42B7-4F5B-86DC-41A43BDB8555}" destId="{462CBF25-8570-4890-97BE-C23616141F42}" srcOrd="3" destOrd="0" presId="urn:microsoft.com/office/officeart/2005/8/layout/hList9"/>
    <dgm:cxn modelId="{94B10215-5F6C-42A6-9631-C49F71FCED69}" type="presParOf" srcId="{F40B6565-42B7-4F5B-86DC-41A43BDB8555}" destId="{20DFDAF5-0459-487F-875B-3CFB00950B36}" srcOrd="4" destOrd="0" presId="urn:microsoft.com/office/officeart/2005/8/layout/hList9"/>
    <dgm:cxn modelId="{516728D7-E9D6-4515-90D1-94CE8C74F44B}" type="presParOf" srcId="{F40B6565-42B7-4F5B-86DC-41A43BDB8555}" destId="{F3005BE6-19AA-48B3-8072-5A4073AF85B6}" srcOrd="5" destOrd="0" presId="urn:microsoft.com/office/officeart/2005/8/layout/hList9"/>
    <dgm:cxn modelId="{9CC9EE27-ED19-4511-BA81-44DFB7576F08}" type="presParOf" srcId="{F40B6565-42B7-4F5B-86DC-41A43BDB8555}" destId="{F83F3D8B-99DC-4DF8-AD79-03EC8B0694FD}" srcOrd="6" destOrd="0" presId="urn:microsoft.com/office/officeart/2005/8/layout/hList9"/>
    <dgm:cxn modelId="{AC33D6E3-48CA-4F2F-BA83-FDE94CECF8E2}" type="presParOf" srcId="{F83F3D8B-99DC-4DF8-AD79-03EC8B0694FD}" destId="{454C5418-393E-4D3B-AC8E-67C603A7BF3D}" srcOrd="0" destOrd="0" presId="urn:microsoft.com/office/officeart/2005/8/layout/hList9"/>
    <dgm:cxn modelId="{35F4831A-9904-4F9A-A59E-AE133DB7C1CA}" type="presParOf" srcId="{F83F3D8B-99DC-4DF8-AD79-03EC8B0694FD}" destId="{3B4BF51E-59BB-4DF5-A408-187D2EEE42B9}" srcOrd="1" destOrd="0" presId="urn:microsoft.com/office/officeart/2005/8/layout/hList9"/>
    <dgm:cxn modelId="{573C4B43-50C7-4191-92DC-C144AF57E645}" type="presParOf" srcId="{3B4BF51E-59BB-4DF5-A408-187D2EEE42B9}" destId="{35ADC15C-0D8A-49E5-AF6B-48EF75B28C51}" srcOrd="0" destOrd="0" presId="urn:microsoft.com/office/officeart/2005/8/layout/hList9"/>
    <dgm:cxn modelId="{14720EB9-A540-487C-9437-08EF9B6269FE}" type="presParOf" srcId="{3B4BF51E-59BB-4DF5-A408-187D2EEE42B9}" destId="{41E8E3C9-F7C8-4B9E-80DF-32377C5A90BC}" srcOrd="1" destOrd="0" presId="urn:microsoft.com/office/officeart/2005/8/layout/hList9"/>
    <dgm:cxn modelId="{B4F06953-12ED-4A5F-8029-CBBA7CBEEB7C}" type="presParOf" srcId="{F40B6565-42B7-4F5B-86DC-41A43BDB8555}" destId="{3391BB44-0AB8-4594-BF3F-98CFA684188E}" srcOrd="7" destOrd="0" presId="urn:microsoft.com/office/officeart/2005/8/layout/hList9"/>
    <dgm:cxn modelId="{EC92517C-BCD9-40C5-BCAD-AB26EE2DC317}" type="presParOf" srcId="{F40B6565-42B7-4F5B-86DC-41A43BDB8555}" destId="{81C50A7B-CAC1-4406-A644-F51C57ABE7ED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25B5D73-DC85-4118-A0B5-060CB41DEB1A}" type="doc">
      <dgm:prSet loTypeId="urn:microsoft.com/office/officeart/2005/8/layout/hList9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n-US"/>
        </a:p>
      </dgm:t>
    </dgm:pt>
    <dgm:pt modelId="{43A2D1ED-30F9-43F5-9F4C-B282FEB9E948}">
      <dgm:prSet phldrT="[Text]"/>
      <dgm:spPr/>
      <dgm:t>
        <a:bodyPr/>
        <a:lstStyle/>
        <a:p>
          <a:r>
            <a:rPr lang="fa-IR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1.13</a:t>
          </a:r>
          <a:endParaRPr lang="en-US" dirty="0">
            <a:solidFill>
              <a:srgbClr val="FF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2E535D5-A494-4491-A90D-3F7CB76C7D0A}" type="parTrans" cxnId="{502C7A27-AC37-4DA6-8985-A94E92710CF9}">
      <dgm:prSet/>
      <dgm:spPr/>
      <dgm:t>
        <a:bodyPr/>
        <a:lstStyle/>
        <a:p>
          <a:endParaRPr lang="en-US"/>
        </a:p>
      </dgm:t>
    </dgm:pt>
    <dgm:pt modelId="{47825DB6-BDEA-427D-9E75-40311481E951}" type="sibTrans" cxnId="{502C7A27-AC37-4DA6-8985-A94E92710CF9}">
      <dgm:prSet/>
      <dgm:spPr/>
      <dgm:t>
        <a:bodyPr/>
        <a:lstStyle/>
        <a:p>
          <a:endParaRPr lang="en-US"/>
        </a:p>
      </dgm:t>
    </dgm:pt>
    <dgm:pt modelId="{6B5B0CDA-8334-4537-A8E4-8973385324FA}">
      <dgm:prSet phldrT="[Text]" custT="1"/>
      <dgm:spPr/>
      <dgm:t>
        <a:bodyPr/>
        <a:lstStyle/>
        <a:p>
          <a:pPr algn="ctr"/>
          <a:r>
            <a:rPr lang="fa-IR" sz="3200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چند کندل ، معمولا 2 تا 4 ، بعد از آن</a:t>
          </a:r>
          <a:endParaRPr lang="en-US" sz="3200" dirty="0">
            <a:solidFill>
              <a:srgbClr val="FF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351CBD1-DD68-4438-946B-2C16F3838586}" type="parTrans" cxnId="{445BC2FC-56C5-4BF2-846A-250DFFD6652A}">
      <dgm:prSet/>
      <dgm:spPr/>
      <dgm:t>
        <a:bodyPr/>
        <a:lstStyle/>
        <a:p>
          <a:endParaRPr lang="en-US"/>
        </a:p>
      </dgm:t>
    </dgm:pt>
    <dgm:pt modelId="{7F03FF96-34D8-49C4-ADB9-F6EA6B0920FF}" type="sibTrans" cxnId="{445BC2FC-56C5-4BF2-846A-250DFFD6652A}">
      <dgm:prSet/>
      <dgm:spPr/>
      <dgm:t>
        <a:bodyPr/>
        <a:lstStyle/>
        <a:p>
          <a:endParaRPr lang="en-US"/>
        </a:p>
      </dgm:t>
    </dgm:pt>
    <dgm:pt modelId="{86406664-EB1B-40F1-9326-B0265F3F64A7}">
      <dgm:prSet phldrT="[Text]"/>
      <dgm:spPr/>
      <dgm:t>
        <a:bodyPr/>
        <a:lstStyle/>
        <a:p>
          <a:r>
            <a:rPr lang="fa-IR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1.618</a:t>
          </a:r>
          <a:endParaRPr lang="en-US" dirty="0">
            <a:solidFill>
              <a:srgbClr val="FF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181FCB1-AA3C-4E5F-9DF8-E6B6531BA5F8}" type="parTrans" cxnId="{F2A917DC-49AE-40C0-8F13-18B9DB5B7C89}">
      <dgm:prSet/>
      <dgm:spPr/>
      <dgm:t>
        <a:bodyPr/>
        <a:lstStyle/>
        <a:p>
          <a:endParaRPr lang="en-US"/>
        </a:p>
      </dgm:t>
    </dgm:pt>
    <dgm:pt modelId="{C283446F-6164-4E71-8E1A-0A1A68710ED9}" type="sibTrans" cxnId="{F2A917DC-49AE-40C0-8F13-18B9DB5B7C89}">
      <dgm:prSet/>
      <dgm:spPr/>
      <dgm:t>
        <a:bodyPr/>
        <a:lstStyle/>
        <a:p>
          <a:endParaRPr lang="en-US"/>
        </a:p>
      </dgm:t>
    </dgm:pt>
    <dgm:pt modelId="{D6CF2A9D-1863-43EF-9EF8-1396D74524AE}">
      <dgm:prSet phldrT="[Text]"/>
      <dgm:spPr/>
      <dgm:t>
        <a:bodyPr/>
        <a:lstStyle/>
        <a:p>
          <a:r>
            <a:rPr lang="fa-IR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خود کف باشد </a:t>
          </a:r>
          <a:endParaRPr lang="en-US" dirty="0">
            <a:solidFill>
              <a:srgbClr val="FF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6C4928B-828F-44E0-8107-73A3D15973B2}" type="parTrans" cxnId="{AC854DE2-EBFB-4C8C-9BF3-93DAF6134A39}">
      <dgm:prSet/>
      <dgm:spPr/>
      <dgm:t>
        <a:bodyPr/>
        <a:lstStyle/>
        <a:p>
          <a:endParaRPr lang="en-US"/>
        </a:p>
      </dgm:t>
    </dgm:pt>
    <dgm:pt modelId="{B74E02D4-BC32-4CEE-AA6E-B7BAFA147F57}" type="sibTrans" cxnId="{AC854DE2-EBFB-4C8C-9BF3-93DAF6134A39}">
      <dgm:prSet/>
      <dgm:spPr/>
      <dgm:t>
        <a:bodyPr/>
        <a:lstStyle/>
        <a:p>
          <a:endParaRPr lang="en-US"/>
        </a:p>
      </dgm:t>
    </dgm:pt>
    <dgm:pt modelId="{227C81DC-0944-4C6A-8BDC-3097A16D6143}" type="pres">
      <dgm:prSet presAssocID="{C25B5D73-DC85-4118-A0B5-060CB41DEB1A}" presName="list" presStyleCnt="0">
        <dgm:presLayoutVars>
          <dgm:dir/>
          <dgm:animLvl val="lvl"/>
        </dgm:presLayoutVars>
      </dgm:prSet>
      <dgm:spPr/>
    </dgm:pt>
    <dgm:pt modelId="{42E3462B-0008-4B15-9F4E-D4DD6EAAFC29}" type="pres">
      <dgm:prSet presAssocID="{43A2D1ED-30F9-43F5-9F4C-B282FEB9E948}" presName="posSpace" presStyleCnt="0"/>
      <dgm:spPr/>
    </dgm:pt>
    <dgm:pt modelId="{508D6880-8EAF-4D97-8478-B9DBA0D63C8C}" type="pres">
      <dgm:prSet presAssocID="{43A2D1ED-30F9-43F5-9F4C-B282FEB9E948}" presName="vertFlow" presStyleCnt="0"/>
      <dgm:spPr/>
    </dgm:pt>
    <dgm:pt modelId="{30A2AC4C-EF62-4846-B7C8-019B7BA57C3B}" type="pres">
      <dgm:prSet presAssocID="{43A2D1ED-30F9-43F5-9F4C-B282FEB9E948}" presName="topSpace" presStyleCnt="0"/>
      <dgm:spPr/>
    </dgm:pt>
    <dgm:pt modelId="{FB9896F0-A026-42BE-890A-D63A62CC4C74}" type="pres">
      <dgm:prSet presAssocID="{43A2D1ED-30F9-43F5-9F4C-B282FEB9E948}" presName="firstComp" presStyleCnt="0"/>
      <dgm:spPr/>
    </dgm:pt>
    <dgm:pt modelId="{8C421366-C1ED-4181-850E-B50A775716E7}" type="pres">
      <dgm:prSet presAssocID="{43A2D1ED-30F9-43F5-9F4C-B282FEB9E948}" presName="firstChild" presStyleLbl="bgAccFollowNode1" presStyleIdx="0" presStyleCnt="2"/>
      <dgm:spPr/>
      <dgm:t>
        <a:bodyPr/>
        <a:lstStyle/>
        <a:p>
          <a:endParaRPr lang="en-US"/>
        </a:p>
      </dgm:t>
    </dgm:pt>
    <dgm:pt modelId="{0930C702-7F7F-48FC-8EEB-A3618DF0A358}" type="pres">
      <dgm:prSet presAssocID="{43A2D1ED-30F9-43F5-9F4C-B282FEB9E948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1C972C-5C60-400C-8460-AED4DD081E86}" type="pres">
      <dgm:prSet presAssocID="{43A2D1ED-30F9-43F5-9F4C-B282FEB9E948}" presName="negSpace" presStyleCnt="0"/>
      <dgm:spPr/>
    </dgm:pt>
    <dgm:pt modelId="{AA620D67-9405-459C-AE70-19BAE610CCAF}" type="pres">
      <dgm:prSet presAssocID="{43A2D1ED-30F9-43F5-9F4C-B282FEB9E948}" presName="circle" presStyleLbl="node1" presStyleIdx="0" presStyleCnt="2"/>
      <dgm:spPr/>
    </dgm:pt>
    <dgm:pt modelId="{C18C3AB1-44D7-4E8E-A4AC-461DBB4CF645}" type="pres">
      <dgm:prSet presAssocID="{47825DB6-BDEA-427D-9E75-40311481E951}" presName="transSpace" presStyleCnt="0"/>
      <dgm:spPr/>
    </dgm:pt>
    <dgm:pt modelId="{AE2EBCDC-68D9-49BD-B832-2FCD3669E74C}" type="pres">
      <dgm:prSet presAssocID="{86406664-EB1B-40F1-9326-B0265F3F64A7}" presName="posSpace" presStyleCnt="0"/>
      <dgm:spPr/>
    </dgm:pt>
    <dgm:pt modelId="{47649D25-2FC5-4859-B5B8-1DEF9EA0C40A}" type="pres">
      <dgm:prSet presAssocID="{86406664-EB1B-40F1-9326-B0265F3F64A7}" presName="vertFlow" presStyleCnt="0"/>
      <dgm:spPr/>
    </dgm:pt>
    <dgm:pt modelId="{C3B02E53-AD4F-450B-840A-2CCF96751D23}" type="pres">
      <dgm:prSet presAssocID="{86406664-EB1B-40F1-9326-B0265F3F64A7}" presName="topSpace" presStyleCnt="0"/>
      <dgm:spPr/>
    </dgm:pt>
    <dgm:pt modelId="{F88F0272-764C-4B7A-A253-904714B93B4D}" type="pres">
      <dgm:prSet presAssocID="{86406664-EB1B-40F1-9326-B0265F3F64A7}" presName="firstComp" presStyleCnt="0"/>
      <dgm:spPr/>
    </dgm:pt>
    <dgm:pt modelId="{CED49145-4EBD-4A9D-AE1D-41E19A577197}" type="pres">
      <dgm:prSet presAssocID="{86406664-EB1B-40F1-9326-B0265F3F64A7}" presName="firstChild" presStyleLbl="bgAccFollowNode1" presStyleIdx="1" presStyleCnt="2"/>
      <dgm:spPr/>
    </dgm:pt>
    <dgm:pt modelId="{F87B9712-1CD2-4CD7-928A-EED5147F69A7}" type="pres">
      <dgm:prSet presAssocID="{86406664-EB1B-40F1-9326-B0265F3F64A7}" presName="firstChildTx" presStyleLbl="bgAccFollowNode1" presStyleIdx="1" presStyleCnt="2">
        <dgm:presLayoutVars>
          <dgm:bulletEnabled val="1"/>
        </dgm:presLayoutVars>
      </dgm:prSet>
      <dgm:spPr/>
    </dgm:pt>
    <dgm:pt modelId="{4651E2D8-21C2-452B-A5C5-528791D1B5AE}" type="pres">
      <dgm:prSet presAssocID="{86406664-EB1B-40F1-9326-B0265F3F64A7}" presName="negSpace" presStyleCnt="0"/>
      <dgm:spPr/>
    </dgm:pt>
    <dgm:pt modelId="{CAF28DA7-C872-4C82-AEB2-53684328D70E}" type="pres">
      <dgm:prSet presAssocID="{86406664-EB1B-40F1-9326-B0265F3F64A7}" presName="circle" presStyleLbl="node1" presStyleIdx="1" presStyleCnt="2"/>
      <dgm:spPr/>
    </dgm:pt>
  </dgm:ptLst>
  <dgm:cxnLst>
    <dgm:cxn modelId="{AC854DE2-EBFB-4C8C-9BF3-93DAF6134A39}" srcId="{86406664-EB1B-40F1-9326-B0265F3F64A7}" destId="{D6CF2A9D-1863-43EF-9EF8-1396D74524AE}" srcOrd="0" destOrd="0" parTransId="{36C4928B-828F-44E0-8107-73A3D15973B2}" sibTransId="{B74E02D4-BC32-4CEE-AA6E-B7BAFA147F57}"/>
    <dgm:cxn modelId="{D2E2A2F7-6C35-4D4E-A3AB-CF7124230E7A}" type="presOf" srcId="{D6CF2A9D-1863-43EF-9EF8-1396D74524AE}" destId="{F87B9712-1CD2-4CD7-928A-EED5147F69A7}" srcOrd="1" destOrd="0" presId="urn:microsoft.com/office/officeart/2005/8/layout/hList9"/>
    <dgm:cxn modelId="{CAB2285F-207A-4542-82AE-188ABCF5DA7F}" type="presOf" srcId="{6B5B0CDA-8334-4537-A8E4-8973385324FA}" destId="{8C421366-C1ED-4181-850E-B50A775716E7}" srcOrd="0" destOrd="0" presId="urn:microsoft.com/office/officeart/2005/8/layout/hList9"/>
    <dgm:cxn modelId="{34AE004F-E922-4B8D-AD7E-E2ACC28A8D19}" type="presOf" srcId="{C25B5D73-DC85-4118-A0B5-060CB41DEB1A}" destId="{227C81DC-0944-4C6A-8BDC-3097A16D6143}" srcOrd="0" destOrd="0" presId="urn:microsoft.com/office/officeart/2005/8/layout/hList9"/>
    <dgm:cxn modelId="{502C7A27-AC37-4DA6-8985-A94E92710CF9}" srcId="{C25B5D73-DC85-4118-A0B5-060CB41DEB1A}" destId="{43A2D1ED-30F9-43F5-9F4C-B282FEB9E948}" srcOrd="0" destOrd="0" parTransId="{82E535D5-A494-4491-A90D-3F7CB76C7D0A}" sibTransId="{47825DB6-BDEA-427D-9E75-40311481E951}"/>
    <dgm:cxn modelId="{856FC6DB-C3DC-4C2F-AED6-C869306DC195}" type="presOf" srcId="{43A2D1ED-30F9-43F5-9F4C-B282FEB9E948}" destId="{AA620D67-9405-459C-AE70-19BAE610CCAF}" srcOrd="0" destOrd="0" presId="urn:microsoft.com/office/officeart/2005/8/layout/hList9"/>
    <dgm:cxn modelId="{11D00598-D8DB-4D46-96F0-A1312A96A84A}" type="presOf" srcId="{D6CF2A9D-1863-43EF-9EF8-1396D74524AE}" destId="{CED49145-4EBD-4A9D-AE1D-41E19A577197}" srcOrd="0" destOrd="0" presId="urn:microsoft.com/office/officeart/2005/8/layout/hList9"/>
    <dgm:cxn modelId="{7E6B5630-9FCA-482E-96A8-351DCBBE2AC9}" type="presOf" srcId="{6B5B0CDA-8334-4537-A8E4-8973385324FA}" destId="{0930C702-7F7F-48FC-8EEB-A3618DF0A358}" srcOrd="1" destOrd="0" presId="urn:microsoft.com/office/officeart/2005/8/layout/hList9"/>
    <dgm:cxn modelId="{445BC2FC-56C5-4BF2-846A-250DFFD6652A}" srcId="{43A2D1ED-30F9-43F5-9F4C-B282FEB9E948}" destId="{6B5B0CDA-8334-4537-A8E4-8973385324FA}" srcOrd="0" destOrd="0" parTransId="{8351CBD1-DD68-4438-946B-2C16F3838586}" sibTransId="{7F03FF96-34D8-49C4-ADB9-F6EA6B0920FF}"/>
    <dgm:cxn modelId="{F2A917DC-49AE-40C0-8F13-18B9DB5B7C89}" srcId="{C25B5D73-DC85-4118-A0B5-060CB41DEB1A}" destId="{86406664-EB1B-40F1-9326-B0265F3F64A7}" srcOrd="1" destOrd="0" parTransId="{2181FCB1-AA3C-4E5F-9DF8-E6B6531BA5F8}" sibTransId="{C283446F-6164-4E71-8E1A-0A1A68710ED9}"/>
    <dgm:cxn modelId="{AED96D5A-D721-4923-8E79-CB6F1948FE1D}" type="presOf" srcId="{86406664-EB1B-40F1-9326-B0265F3F64A7}" destId="{CAF28DA7-C872-4C82-AEB2-53684328D70E}" srcOrd="0" destOrd="0" presId="urn:microsoft.com/office/officeart/2005/8/layout/hList9"/>
    <dgm:cxn modelId="{0418581B-0CA1-4E50-92D9-F40AEC7B7BE2}" type="presParOf" srcId="{227C81DC-0944-4C6A-8BDC-3097A16D6143}" destId="{42E3462B-0008-4B15-9F4E-D4DD6EAAFC29}" srcOrd="0" destOrd="0" presId="urn:microsoft.com/office/officeart/2005/8/layout/hList9"/>
    <dgm:cxn modelId="{EFEFAABD-A1F8-4308-B339-ABF384F21860}" type="presParOf" srcId="{227C81DC-0944-4C6A-8BDC-3097A16D6143}" destId="{508D6880-8EAF-4D97-8478-B9DBA0D63C8C}" srcOrd="1" destOrd="0" presId="urn:microsoft.com/office/officeart/2005/8/layout/hList9"/>
    <dgm:cxn modelId="{88935C0C-F3B3-434E-8118-E0DABCDC27BE}" type="presParOf" srcId="{508D6880-8EAF-4D97-8478-B9DBA0D63C8C}" destId="{30A2AC4C-EF62-4846-B7C8-019B7BA57C3B}" srcOrd="0" destOrd="0" presId="urn:microsoft.com/office/officeart/2005/8/layout/hList9"/>
    <dgm:cxn modelId="{96AC6173-59FA-4641-8EF2-73AB1430879F}" type="presParOf" srcId="{508D6880-8EAF-4D97-8478-B9DBA0D63C8C}" destId="{FB9896F0-A026-42BE-890A-D63A62CC4C74}" srcOrd="1" destOrd="0" presId="urn:microsoft.com/office/officeart/2005/8/layout/hList9"/>
    <dgm:cxn modelId="{7FC3A608-4B35-431C-81CD-0DEE3547A415}" type="presParOf" srcId="{FB9896F0-A026-42BE-890A-D63A62CC4C74}" destId="{8C421366-C1ED-4181-850E-B50A775716E7}" srcOrd="0" destOrd="0" presId="urn:microsoft.com/office/officeart/2005/8/layout/hList9"/>
    <dgm:cxn modelId="{6D40DC97-F169-4BA9-ACB0-2F00E88ABB62}" type="presParOf" srcId="{FB9896F0-A026-42BE-890A-D63A62CC4C74}" destId="{0930C702-7F7F-48FC-8EEB-A3618DF0A358}" srcOrd="1" destOrd="0" presId="urn:microsoft.com/office/officeart/2005/8/layout/hList9"/>
    <dgm:cxn modelId="{13EE3BCE-DBF6-4E22-AD18-C1E651BB51A6}" type="presParOf" srcId="{227C81DC-0944-4C6A-8BDC-3097A16D6143}" destId="{CF1C972C-5C60-400C-8460-AED4DD081E86}" srcOrd="2" destOrd="0" presId="urn:microsoft.com/office/officeart/2005/8/layout/hList9"/>
    <dgm:cxn modelId="{21FE1C72-E153-4777-92C4-5A0629F36570}" type="presParOf" srcId="{227C81DC-0944-4C6A-8BDC-3097A16D6143}" destId="{AA620D67-9405-459C-AE70-19BAE610CCAF}" srcOrd="3" destOrd="0" presId="urn:microsoft.com/office/officeart/2005/8/layout/hList9"/>
    <dgm:cxn modelId="{45B4DB1A-1639-4A09-ADC0-1754FF508781}" type="presParOf" srcId="{227C81DC-0944-4C6A-8BDC-3097A16D6143}" destId="{C18C3AB1-44D7-4E8E-A4AC-461DBB4CF645}" srcOrd="4" destOrd="0" presId="urn:microsoft.com/office/officeart/2005/8/layout/hList9"/>
    <dgm:cxn modelId="{6575609C-C5B4-422D-BDFB-C792022F4225}" type="presParOf" srcId="{227C81DC-0944-4C6A-8BDC-3097A16D6143}" destId="{AE2EBCDC-68D9-49BD-B832-2FCD3669E74C}" srcOrd="5" destOrd="0" presId="urn:microsoft.com/office/officeart/2005/8/layout/hList9"/>
    <dgm:cxn modelId="{C731DBE1-0AD1-4509-A875-3C002F248D41}" type="presParOf" srcId="{227C81DC-0944-4C6A-8BDC-3097A16D6143}" destId="{47649D25-2FC5-4859-B5B8-1DEF9EA0C40A}" srcOrd="6" destOrd="0" presId="urn:microsoft.com/office/officeart/2005/8/layout/hList9"/>
    <dgm:cxn modelId="{68721E84-BE37-4CEF-866D-7108057D9DE0}" type="presParOf" srcId="{47649D25-2FC5-4859-B5B8-1DEF9EA0C40A}" destId="{C3B02E53-AD4F-450B-840A-2CCF96751D23}" srcOrd="0" destOrd="0" presId="urn:microsoft.com/office/officeart/2005/8/layout/hList9"/>
    <dgm:cxn modelId="{C74CB9C9-5CFC-4E6F-9BEE-1C8F2D07B227}" type="presParOf" srcId="{47649D25-2FC5-4859-B5B8-1DEF9EA0C40A}" destId="{F88F0272-764C-4B7A-A253-904714B93B4D}" srcOrd="1" destOrd="0" presId="urn:microsoft.com/office/officeart/2005/8/layout/hList9"/>
    <dgm:cxn modelId="{8BFE5523-C1CA-4252-9183-46D611F0752B}" type="presParOf" srcId="{F88F0272-764C-4B7A-A253-904714B93B4D}" destId="{CED49145-4EBD-4A9D-AE1D-41E19A577197}" srcOrd="0" destOrd="0" presId="urn:microsoft.com/office/officeart/2005/8/layout/hList9"/>
    <dgm:cxn modelId="{49371F06-55DB-48F2-B6AE-BB03D58DF5C8}" type="presParOf" srcId="{F88F0272-764C-4B7A-A253-904714B93B4D}" destId="{F87B9712-1CD2-4CD7-928A-EED5147F69A7}" srcOrd="1" destOrd="0" presId="urn:microsoft.com/office/officeart/2005/8/layout/hList9"/>
    <dgm:cxn modelId="{5416B96E-941C-4AEB-B6A4-7CFAD2C1146B}" type="presParOf" srcId="{227C81DC-0944-4C6A-8BDC-3097A16D6143}" destId="{4651E2D8-21C2-452B-A5C5-528791D1B5AE}" srcOrd="7" destOrd="0" presId="urn:microsoft.com/office/officeart/2005/8/layout/hList9"/>
    <dgm:cxn modelId="{52F61551-F7F9-4D2B-AC19-E76FFD5964C7}" type="presParOf" srcId="{227C81DC-0944-4C6A-8BDC-3097A16D6143}" destId="{CAF28DA7-C872-4C82-AEB2-53684328D70E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A4F5746-E8B5-4C9B-A009-CF9AD94851E0}" type="doc">
      <dgm:prSet loTypeId="urn:diagrams.loki3.com/BracketList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408685F-9158-49C2-870F-F986636629D8}">
      <dgm:prSet phldrT="[Text]"/>
      <dgm:spPr/>
      <dgm:t>
        <a:bodyPr/>
        <a:lstStyle/>
        <a:p>
          <a:r>
            <a:rPr lang="en-US" dirty="0" smtClean="0"/>
            <a:t>1.13</a:t>
          </a:r>
          <a:endParaRPr lang="en-US" dirty="0"/>
        </a:p>
      </dgm:t>
    </dgm:pt>
    <dgm:pt modelId="{B8C2CB9B-4B92-4FE9-836B-DBD7DEB45D1C}" type="parTrans" cxnId="{5A5170B8-30ED-4970-A1A6-8CB67C76F2EA}">
      <dgm:prSet/>
      <dgm:spPr/>
      <dgm:t>
        <a:bodyPr/>
        <a:lstStyle/>
        <a:p>
          <a:endParaRPr lang="en-US"/>
        </a:p>
      </dgm:t>
    </dgm:pt>
    <dgm:pt modelId="{16073279-5824-4898-B24A-2A28E4EA926D}" type="sibTrans" cxnId="{5A5170B8-30ED-4970-A1A6-8CB67C76F2EA}">
      <dgm:prSet/>
      <dgm:spPr/>
      <dgm:t>
        <a:bodyPr/>
        <a:lstStyle/>
        <a:p>
          <a:endParaRPr lang="en-US"/>
        </a:p>
      </dgm:t>
    </dgm:pt>
    <dgm:pt modelId="{E01242E5-21E9-4118-9B42-354F749DAECB}">
      <dgm:prSet phldrT="[Text]"/>
      <dgm:spPr/>
      <dgm:t>
        <a:bodyPr/>
        <a:lstStyle/>
        <a:p>
          <a:r>
            <a:rPr lang="en-US" dirty="0" smtClean="0"/>
            <a:t>&gt;1.618</a:t>
          </a:r>
          <a:endParaRPr lang="en-US" dirty="0"/>
        </a:p>
      </dgm:t>
    </dgm:pt>
    <dgm:pt modelId="{80419C41-2C1B-4CB7-ACE7-623CD09F266B}" type="parTrans" cxnId="{9D3F90C5-54AE-48F8-8912-64C50BFE0C38}">
      <dgm:prSet/>
      <dgm:spPr/>
      <dgm:t>
        <a:bodyPr/>
        <a:lstStyle/>
        <a:p>
          <a:endParaRPr lang="en-US"/>
        </a:p>
      </dgm:t>
    </dgm:pt>
    <dgm:pt modelId="{EA75D3FF-A080-4106-9AE9-EDAD21AE4B95}" type="sibTrans" cxnId="{9D3F90C5-54AE-48F8-8912-64C50BFE0C38}">
      <dgm:prSet/>
      <dgm:spPr/>
      <dgm:t>
        <a:bodyPr/>
        <a:lstStyle/>
        <a:p>
          <a:endParaRPr lang="en-US"/>
        </a:p>
      </dgm:t>
    </dgm:pt>
    <dgm:pt modelId="{8911DA11-DFE1-4705-AB05-88CB0FF693E7}">
      <dgm:prSet phldrT="[Text]"/>
      <dgm:spPr/>
      <dgm:t>
        <a:bodyPr/>
        <a:lstStyle/>
        <a:p>
          <a:r>
            <a:rPr lang="en-US" dirty="0" smtClean="0"/>
            <a:t>1.618</a:t>
          </a:r>
          <a:endParaRPr lang="en-US" dirty="0"/>
        </a:p>
      </dgm:t>
    </dgm:pt>
    <dgm:pt modelId="{B57157A1-9A5E-400D-A27E-9D2EBE351F39}" type="parTrans" cxnId="{9FB10973-898C-47A2-B714-180CF2FD329D}">
      <dgm:prSet/>
      <dgm:spPr/>
      <dgm:t>
        <a:bodyPr/>
        <a:lstStyle/>
        <a:p>
          <a:endParaRPr lang="en-US"/>
        </a:p>
      </dgm:t>
    </dgm:pt>
    <dgm:pt modelId="{F0B13089-2511-4CB4-B53D-0AF8421FCA5D}" type="sibTrans" cxnId="{9FB10973-898C-47A2-B714-180CF2FD329D}">
      <dgm:prSet/>
      <dgm:spPr/>
      <dgm:t>
        <a:bodyPr/>
        <a:lstStyle/>
        <a:p>
          <a:endParaRPr lang="en-US"/>
        </a:p>
      </dgm:t>
    </dgm:pt>
    <dgm:pt modelId="{67A8BDEF-467C-474A-BAD2-0F26A02A487E}">
      <dgm:prSet phldrT="[Text]"/>
      <dgm:spPr/>
      <dgm:t>
        <a:bodyPr/>
        <a:lstStyle/>
        <a:p>
          <a:r>
            <a:rPr lang="en-US" dirty="0" smtClean="0"/>
            <a:t>&gt;2</a:t>
          </a:r>
          <a:r>
            <a:rPr lang="fa-IR" dirty="0" smtClean="0"/>
            <a:t>.000</a:t>
          </a:r>
          <a:endParaRPr lang="en-US" dirty="0"/>
        </a:p>
      </dgm:t>
    </dgm:pt>
    <dgm:pt modelId="{5247E474-FF49-4693-9209-F79E13065F6E}" type="parTrans" cxnId="{E6F8AF8C-5BC9-498F-8BF7-5365F77E3696}">
      <dgm:prSet/>
      <dgm:spPr/>
      <dgm:t>
        <a:bodyPr/>
        <a:lstStyle/>
        <a:p>
          <a:endParaRPr lang="en-US"/>
        </a:p>
      </dgm:t>
    </dgm:pt>
    <dgm:pt modelId="{7D545DD3-2C8B-4943-86A7-6D886A5BEA4E}" type="sibTrans" cxnId="{E6F8AF8C-5BC9-498F-8BF7-5365F77E3696}">
      <dgm:prSet/>
      <dgm:spPr/>
      <dgm:t>
        <a:bodyPr/>
        <a:lstStyle/>
        <a:p>
          <a:endParaRPr lang="en-US"/>
        </a:p>
      </dgm:t>
    </dgm:pt>
    <dgm:pt modelId="{4C48EBE2-526F-4003-AE94-13366CEDEFE2}" type="pres">
      <dgm:prSet presAssocID="{5A4F5746-E8B5-4C9B-A009-CF9AD94851E0}" presName="Name0" presStyleCnt="0">
        <dgm:presLayoutVars>
          <dgm:dir/>
          <dgm:animLvl val="lvl"/>
          <dgm:resizeHandles val="exact"/>
        </dgm:presLayoutVars>
      </dgm:prSet>
      <dgm:spPr/>
    </dgm:pt>
    <dgm:pt modelId="{9B889605-392B-4030-B8D5-FE590F72BDFD}" type="pres">
      <dgm:prSet presAssocID="{4408685F-9158-49C2-870F-F986636629D8}" presName="linNode" presStyleCnt="0"/>
      <dgm:spPr/>
    </dgm:pt>
    <dgm:pt modelId="{6850C0C9-C3E2-40CD-922B-0B357129F4FB}" type="pres">
      <dgm:prSet presAssocID="{4408685F-9158-49C2-870F-F986636629D8}" presName="parTx" presStyleLbl="revTx" presStyleIdx="0" presStyleCnt="2">
        <dgm:presLayoutVars>
          <dgm:chMax val="1"/>
          <dgm:bulletEnabled val="1"/>
        </dgm:presLayoutVars>
      </dgm:prSet>
      <dgm:spPr/>
    </dgm:pt>
    <dgm:pt modelId="{E8637217-72C1-4810-9381-F1B78D796022}" type="pres">
      <dgm:prSet presAssocID="{4408685F-9158-49C2-870F-F986636629D8}" presName="bracket" presStyleLbl="parChTrans1D1" presStyleIdx="0" presStyleCnt="2"/>
      <dgm:spPr/>
    </dgm:pt>
    <dgm:pt modelId="{6341C5EA-E60F-473C-8DFE-FA470934D7F5}" type="pres">
      <dgm:prSet presAssocID="{4408685F-9158-49C2-870F-F986636629D8}" presName="spH" presStyleCnt="0"/>
      <dgm:spPr/>
    </dgm:pt>
    <dgm:pt modelId="{68CECB8B-DC27-475F-A4C6-ECFBFA522A7A}" type="pres">
      <dgm:prSet presAssocID="{4408685F-9158-49C2-870F-F986636629D8}" presName="des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3D7C7D-80B0-463C-A141-151B22AC6068}" type="pres">
      <dgm:prSet presAssocID="{16073279-5824-4898-B24A-2A28E4EA926D}" presName="spV" presStyleCnt="0"/>
      <dgm:spPr/>
    </dgm:pt>
    <dgm:pt modelId="{A88996B7-C8C1-40D2-964A-D4844D208201}" type="pres">
      <dgm:prSet presAssocID="{8911DA11-DFE1-4705-AB05-88CB0FF693E7}" presName="linNode" presStyleCnt="0"/>
      <dgm:spPr/>
    </dgm:pt>
    <dgm:pt modelId="{9EC17460-14DE-461E-B632-E9EB1CAF4857}" type="pres">
      <dgm:prSet presAssocID="{8911DA11-DFE1-4705-AB05-88CB0FF693E7}" presName="parTx" presStyleLbl="revTx" presStyleIdx="1" presStyleCnt="2">
        <dgm:presLayoutVars>
          <dgm:chMax val="1"/>
          <dgm:bulletEnabled val="1"/>
        </dgm:presLayoutVars>
      </dgm:prSet>
      <dgm:spPr/>
    </dgm:pt>
    <dgm:pt modelId="{F93BBA6F-A025-4AB8-9450-8EA42155782B}" type="pres">
      <dgm:prSet presAssocID="{8911DA11-DFE1-4705-AB05-88CB0FF693E7}" presName="bracket" presStyleLbl="parChTrans1D1" presStyleIdx="1" presStyleCnt="2"/>
      <dgm:spPr/>
    </dgm:pt>
    <dgm:pt modelId="{91C1D462-59F0-4890-AF5C-093EB9EFF1E4}" type="pres">
      <dgm:prSet presAssocID="{8911DA11-DFE1-4705-AB05-88CB0FF693E7}" presName="spH" presStyleCnt="0"/>
      <dgm:spPr/>
    </dgm:pt>
    <dgm:pt modelId="{496F3881-0C2A-4577-ACCF-A9B6B0B8B896}" type="pres">
      <dgm:prSet presAssocID="{8911DA11-DFE1-4705-AB05-88CB0FF693E7}" presName="des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FB10973-898C-47A2-B714-180CF2FD329D}" srcId="{5A4F5746-E8B5-4C9B-A009-CF9AD94851E0}" destId="{8911DA11-DFE1-4705-AB05-88CB0FF693E7}" srcOrd="1" destOrd="0" parTransId="{B57157A1-9A5E-400D-A27E-9D2EBE351F39}" sibTransId="{F0B13089-2511-4CB4-B53D-0AF8421FCA5D}"/>
    <dgm:cxn modelId="{A34D80B8-0ECD-4D3D-B24B-887DF0C2E588}" type="presOf" srcId="{5A4F5746-E8B5-4C9B-A009-CF9AD94851E0}" destId="{4C48EBE2-526F-4003-AE94-13366CEDEFE2}" srcOrd="0" destOrd="0" presId="urn:diagrams.loki3.com/BracketList"/>
    <dgm:cxn modelId="{5C2792C0-9967-4A30-AD25-9824086961EB}" type="presOf" srcId="{E01242E5-21E9-4118-9B42-354F749DAECB}" destId="{68CECB8B-DC27-475F-A4C6-ECFBFA522A7A}" srcOrd="0" destOrd="0" presId="urn:diagrams.loki3.com/BracketList"/>
    <dgm:cxn modelId="{E6F8AF8C-5BC9-498F-8BF7-5365F77E3696}" srcId="{8911DA11-DFE1-4705-AB05-88CB0FF693E7}" destId="{67A8BDEF-467C-474A-BAD2-0F26A02A487E}" srcOrd="0" destOrd="0" parTransId="{5247E474-FF49-4693-9209-F79E13065F6E}" sibTransId="{7D545DD3-2C8B-4943-86A7-6D886A5BEA4E}"/>
    <dgm:cxn modelId="{9D3F90C5-54AE-48F8-8912-64C50BFE0C38}" srcId="{4408685F-9158-49C2-870F-F986636629D8}" destId="{E01242E5-21E9-4118-9B42-354F749DAECB}" srcOrd="0" destOrd="0" parTransId="{80419C41-2C1B-4CB7-ACE7-623CD09F266B}" sibTransId="{EA75D3FF-A080-4106-9AE9-EDAD21AE4B95}"/>
    <dgm:cxn modelId="{E7772B1A-3C4F-4DBD-B0DD-ACDC5F34F304}" type="presOf" srcId="{67A8BDEF-467C-474A-BAD2-0F26A02A487E}" destId="{496F3881-0C2A-4577-ACCF-A9B6B0B8B896}" srcOrd="0" destOrd="0" presId="urn:diagrams.loki3.com/BracketList"/>
    <dgm:cxn modelId="{5A5170B8-30ED-4970-A1A6-8CB67C76F2EA}" srcId="{5A4F5746-E8B5-4C9B-A009-CF9AD94851E0}" destId="{4408685F-9158-49C2-870F-F986636629D8}" srcOrd="0" destOrd="0" parTransId="{B8C2CB9B-4B92-4FE9-836B-DBD7DEB45D1C}" sibTransId="{16073279-5824-4898-B24A-2A28E4EA926D}"/>
    <dgm:cxn modelId="{D4285AD0-EA11-4E35-BD3C-975CA4EA7C86}" type="presOf" srcId="{8911DA11-DFE1-4705-AB05-88CB0FF693E7}" destId="{9EC17460-14DE-461E-B632-E9EB1CAF4857}" srcOrd="0" destOrd="0" presId="urn:diagrams.loki3.com/BracketList"/>
    <dgm:cxn modelId="{17ED2049-6894-471D-9A5F-33C3510E4E6F}" type="presOf" srcId="{4408685F-9158-49C2-870F-F986636629D8}" destId="{6850C0C9-C3E2-40CD-922B-0B357129F4FB}" srcOrd="0" destOrd="0" presId="urn:diagrams.loki3.com/BracketList"/>
    <dgm:cxn modelId="{41229CA3-AAF9-467B-96F1-BB538209357C}" type="presParOf" srcId="{4C48EBE2-526F-4003-AE94-13366CEDEFE2}" destId="{9B889605-392B-4030-B8D5-FE590F72BDFD}" srcOrd="0" destOrd="0" presId="urn:diagrams.loki3.com/BracketList"/>
    <dgm:cxn modelId="{B8DA2034-0FDF-4ED3-BACA-6387C63DD7EF}" type="presParOf" srcId="{9B889605-392B-4030-B8D5-FE590F72BDFD}" destId="{6850C0C9-C3E2-40CD-922B-0B357129F4FB}" srcOrd="0" destOrd="0" presId="urn:diagrams.loki3.com/BracketList"/>
    <dgm:cxn modelId="{F9075DBC-C291-418F-B2FB-F78066F72945}" type="presParOf" srcId="{9B889605-392B-4030-B8D5-FE590F72BDFD}" destId="{E8637217-72C1-4810-9381-F1B78D796022}" srcOrd="1" destOrd="0" presId="urn:diagrams.loki3.com/BracketList"/>
    <dgm:cxn modelId="{08E7A08B-B069-459B-810A-B7F89CBAAFBC}" type="presParOf" srcId="{9B889605-392B-4030-B8D5-FE590F72BDFD}" destId="{6341C5EA-E60F-473C-8DFE-FA470934D7F5}" srcOrd="2" destOrd="0" presId="urn:diagrams.loki3.com/BracketList"/>
    <dgm:cxn modelId="{D061DC91-664F-4923-9265-96E41E8F3073}" type="presParOf" srcId="{9B889605-392B-4030-B8D5-FE590F72BDFD}" destId="{68CECB8B-DC27-475F-A4C6-ECFBFA522A7A}" srcOrd="3" destOrd="0" presId="urn:diagrams.loki3.com/BracketList"/>
    <dgm:cxn modelId="{E7E1EE8C-9E30-4CEB-9325-6059684DD569}" type="presParOf" srcId="{4C48EBE2-526F-4003-AE94-13366CEDEFE2}" destId="{7B3D7C7D-80B0-463C-A141-151B22AC6068}" srcOrd="1" destOrd="0" presId="urn:diagrams.loki3.com/BracketList"/>
    <dgm:cxn modelId="{A2C88B3C-DDF3-4BF9-A9DA-9DCD57764D8B}" type="presParOf" srcId="{4C48EBE2-526F-4003-AE94-13366CEDEFE2}" destId="{A88996B7-C8C1-40D2-964A-D4844D208201}" srcOrd="2" destOrd="0" presId="urn:diagrams.loki3.com/BracketList"/>
    <dgm:cxn modelId="{592C4254-CB66-427D-A499-359F8B6004D2}" type="presParOf" srcId="{A88996B7-C8C1-40D2-964A-D4844D208201}" destId="{9EC17460-14DE-461E-B632-E9EB1CAF4857}" srcOrd="0" destOrd="0" presId="urn:diagrams.loki3.com/BracketList"/>
    <dgm:cxn modelId="{A9794DDA-584A-4874-A977-786B26D5F5FD}" type="presParOf" srcId="{A88996B7-C8C1-40D2-964A-D4844D208201}" destId="{F93BBA6F-A025-4AB8-9450-8EA42155782B}" srcOrd="1" destOrd="0" presId="urn:diagrams.loki3.com/BracketList"/>
    <dgm:cxn modelId="{26CF0B44-E470-4037-9449-CC1EE24D9889}" type="presParOf" srcId="{A88996B7-C8C1-40D2-964A-D4844D208201}" destId="{91C1D462-59F0-4890-AF5C-093EB9EFF1E4}" srcOrd="2" destOrd="0" presId="urn:diagrams.loki3.com/BracketList"/>
    <dgm:cxn modelId="{5E6E7C9D-C96C-4D61-AD19-06DCBC096405}" type="presParOf" srcId="{A88996B7-C8C1-40D2-964A-D4844D208201}" destId="{496F3881-0C2A-4577-ACCF-A9B6B0B8B896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E75648-2E03-47BB-9914-BB39BCEBF322}">
      <dsp:nvSpPr>
        <dsp:cNvPr id="0" name=""/>
        <dsp:cNvSpPr/>
      </dsp:nvSpPr>
      <dsp:spPr>
        <a:xfrm>
          <a:off x="5571" y="274248"/>
          <a:ext cx="2406558" cy="1796444"/>
        </a:xfrm>
        <a:prstGeom prst="round2SameRect">
          <a:avLst>
            <a:gd name="adj1" fmla="val 8000"/>
            <a:gd name="adj2" fmla="val 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152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6990" tIns="140970" rIns="46990" bIns="46990" numCol="1" spcCol="1270" anchor="t" anchorCtr="0">
          <a:noAutofit/>
        </a:bodyPr>
        <a:lstStyle/>
        <a:p>
          <a:pPr marL="285750" lvl="1" indent="-285750" algn="ctr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700" kern="1200" dirty="0" smtClean="0"/>
            <a:t>The Failed Wave</a:t>
          </a:r>
          <a:endParaRPr lang="en-US" sz="3700" kern="1200" dirty="0"/>
        </a:p>
      </dsp:txBody>
      <dsp:txXfrm>
        <a:off x="47664" y="316341"/>
        <a:ext cx="2322372" cy="1754351"/>
      </dsp:txXfrm>
    </dsp:sp>
    <dsp:sp modelId="{72E29E79-877C-4F53-9702-9C31056C27B8}">
      <dsp:nvSpPr>
        <dsp:cNvPr id="0" name=""/>
        <dsp:cNvSpPr/>
      </dsp:nvSpPr>
      <dsp:spPr>
        <a:xfrm>
          <a:off x="5571" y="2070693"/>
          <a:ext cx="2406558" cy="77247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0" rIns="57150" bIns="0" numCol="1" spcCol="1270" anchor="ctr" anchorCtr="0">
          <a:noAutofit/>
        </a:bodyPr>
        <a:lstStyle/>
        <a:p>
          <a:pPr lvl="0" algn="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5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1.13</a:t>
          </a:r>
          <a:endParaRPr lang="en-US" sz="45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5571" y="2070693"/>
        <a:ext cx="1694759" cy="772471"/>
      </dsp:txXfrm>
    </dsp:sp>
    <dsp:sp modelId="{6E51E391-F39A-4BC7-B872-7C22DC9F26BD}">
      <dsp:nvSpPr>
        <dsp:cNvPr id="0" name=""/>
        <dsp:cNvSpPr/>
      </dsp:nvSpPr>
      <dsp:spPr>
        <a:xfrm>
          <a:off x="1761207" y="2200595"/>
          <a:ext cx="842295" cy="84229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008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919A27C-8DCF-4743-81F3-FB9027FF51DF}">
      <dsp:nvSpPr>
        <dsp:cNvPr id="0" name=""/>
        <dsp:cNvSpPr/>
      </dsp:nvSpPr>
      <dsp:spPr>
        <a:xfrm>
          <a:off x="2819377" y="274248"/>
          <a:ext cx="2406558" cy="1796444"/>
        </a:xfrm>
        <a:prstGeom prst="round2SameRect">
          <a:avLst>
            <a:gd name="adj1" fmla="val 8000"/>
            <a:gd name="adj2" fmla="val 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152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6990" tIns="140970" rIns="46990" bIns="46990" numCol="1" spcCol="1270" anchor="t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700" kern="1200" dirty="0" smtClean="0"/>
            <a:t>Harmonic Impulse Wave</a:t>
          </a:r>
          <a:endParaRPr lang="en-US" sz="3700" kern="1200" dirty="0"/>
        </a:p>
      </dsp:txBody>
      <dsp:txXfrm>
        <a:off x="2861470" y="316341"/>
        <a:ext cx="2322372" cy="1754351"/>
      </dsp:txXfrm>
    </dsp:sp>
    <dsp:sp modelId="{A75A3B73-9F01-4A66-B22D-908AFE32B54B}">
      <dsp:nvSpPr>
        <dsp:cNvPr id="0" name=""/>
        <dsp:cNvSpPr/>
      </dsp:nvSpPr>
      <dsp:spPr>
        <a:xfrm>
          <a:off x="2819377" y="2070693"/>
          <a:ext cx="2406558" cy="77247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0" rIns="57150" bIns="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500" kern="1200" dirty="0"/>
        </a:p>
      </dsp:txBody>
      <dsp:txXfrm>
        <a:off x="2819377" y="2070693"/>
        <a:ext cx="1694759" cy="772471"/>
      </dsp:txXfrm>
    </dsp:sp>
    <dsp:sp modelId="{8420B3F1-3CEC-4C03-9E39-08190AEFEBEB}">
      <dsp:nvSpPr>
        <dsp:cNvPr id="0" name=""/>
        <dsp:cNvSpPr/>
      </dsp:nvSpPr>
      <dsp:spPr>
        <a:xfrm>
          <a:off x="4582214" y="2193393"/>
          <a:ext cx="842295" cy="842295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008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1E68B1D-C2A3-410E-9122-E5AB0345A768}">
      <dsp:nvSpPr>
        <dsp:cNvPr id="0" name=""/>
        <dsp:cNvSpPr/>
      </dsp:nvSpPr>
      <dsp:spPr>
        <a:xfrm>
          <a:off x="5633183" y="274248"/>
          <a:ext cx="2406558" cy="1796444"/>
        </a:xfrm>
        <a:prstGeom prst="round2SameRect">
          <a:avLst>
            <a:gd name="adj1" fmla="val 8000"/>
            <a:gd name="adj2" fmla="val 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152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6990" tIns="140970" rIns="46990" bIns="46990" numCol="1" spcCol="1270" anchor="t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700" kern="1200" dirty="0" smtClean="0"/>
            <a:t>Harmonic Impulse Wave</a:t>
          </a:r>
          <a:endParaRPr lang="en-US" sz="3700" kern="1200" dirty="0"/>
        </a:p>
      </dsp:txBody>
      <dsp:txXfrm>
        <a:off x="5675276" y="316341"/>
        <a:ext cx="2322372" cy="1754351"/>
      </dsp:txXfrm>
    </dsp:sp>
    <dsp:sp modelId="{355051D5-74A3-413D-8A38-4574A318726B}">
      <dsp:nvSpPr>
        <dsp:cNvPr id="0" name=""/>
        <dsp:cNvSpPr/>
      </dsp:nvSpPr>
      <dsp:spPr>
        <a:xfrm>
          <a:off x="5633183" y="2070693"/>
          <a:ext cx="2406558" cy="77247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0" rIns="57150" bIns="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500" kern="1200" dirty="0" smtClean="0"/>
            <a:t>0.886</a:t>
          </a:r>
          <a:endParaRPr lang="en-US" sz="4500" kern="1200" dirty="0"/>
        </a:p>
      </dsp:txBody>
      <dsp:txXfrm>
        <a:off x="5633183" y="2070693"/>
        <a:ext cx="1694759" cy="772471"/>
      </dsp:txXfrm>
    </dsp:sp>
    <dsp:sp modelId="{F4C0AD55-6BE0-4C3B-BB5E-5626EB1E1448}">
      <dsp:nvSpPr>
        <dsp:cNvPr id="0" name=""/>
        <dsp:cNvSpPr/>
      </dsp:nvSpPr>
      <dsp:spPr>
        <a:xfrm>
          <a:off x="7396020" y="2193393"/>
          <a:ext cx="842295" cy="842295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008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E75648-2E03-47BB-9914-BB39BCEBF322}">
      <dsp:nvSpPr>
        <dsp:cNvPr id="0" name=""/>
        <dsp:cNvSpPr/>
      </dsp:nvSpPr>
      <dsp:spPr>
        <a:xfrm>
          <a:off x="5571" y="274248"/>
          <a:ext cx="2406558" cy="1796444"/>
        </a:xfrm>
        <a:prstGeom prst="round2SameRect">
          <a:avLst>
            <a:gd name="adj1" fmla="val 8000"/>
            <a:gd name="adj2" fmla="val 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152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6990" tIns="140970" rIns="46990" bIns="46990" numCol="1" spcCol="1270" anchor="t" anchorCtr="0">
          <a:noAutofit/>
        </a:bodyPr>
        <a:lstStyle/>
        <a:p>
          <a:pPr marL="285750" lvl="1" indent="-285750" algn="ctr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700" kern="1200" dirty="0" smtClean="0"/>
            <a:t>The Failed Wave</a:t>
          </a:r>
          <a:endParaRPr lang="en-US" sz="3700" kern="1200" dirty="0"/>
        </a:p>
      </dsp:txBody>
      <dsp:txXfrm>
        <a:off x="47664" y="316341"/>
        <a:ext cx="2322372" cy="1754351"/>
      </dsp:txXfrm>
    </dsp:sp>
    <dsp:sp modelId="{72E29E79-877C-4F53-9702-9C31056C27B8}">
      <dsp:nvSpPr>
        <dsp:cNvPr id="0" name=""/>
        <dsp:cNvSpPr/>
      </dsp:nvSpPr>
      <dsp:spPr>
        <a:xfrm>
          <a:off x="5571" y="2070693"/>
          <a:ext cx="2406558" cy="77247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0" rIns="57150" bIns="0" numCol="1" spcCol="1270" anchor="ctr" anchorCtr="0">
          <a:noAutofit/>
        </a:bodyPr>
        <a:lstStyle/>
        <a:p>
          <a:pPr lvl="0" algn="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5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1.13</a:t>
          </a:r>
          <a:endParaRPr lang="en-US" sz="45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5571" y="2070693"/>
        <a:ext cx="1694759" cy="772471"/>
      </dsp:txXfrm>
    </dsp:sp>
    <dsp:sp modelId="{6E51E391-F39A-4BC7-B872-7C22DC9F26BD}">
      <dsp:nvSpPr>
        <dsp:cNvPr id="0" name=""/>
        <dsp:cNvSpPr/>
      </dsp:nvSpPr>
      <dsp:spPr>
        <a:xfrm>
          <a:off x="1761207" y="2200595"/>
          <a:ext cx="842295" cy="84229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008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919A27C-8DCF-4743-81F3-FB9027FF51DF}">
      <dsp:nvSpPr>
        <dsp:cNvPr id="0" name=""/>
        <dsp:cNvSpPr/>
      </dsp:nvSpPr>
      <dsp:spPr>
        <a:xfrm>
          <a:off x="2819377" y="274248"/>
          <a:ext cx="2406558" cy="1796444"/>
        </a:xfrm>
        <a:prstGeom prst="round2SameRect">
          <a:avLst>
            <a:gd name="adj1" fmla="val 8000"/>
            <a:gd name="adj2" fmla="val 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152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6990" tIns="140970" rIns="46990" bIns="46990" numCol="1" spcCol="1270" anchor="t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700" kern="1200" dirty="0" smtClean="0"/>
            <a:t>Harmonic Impulse Wave</a:t>
          </a:r>
          <a:endParaRPr lang="en-US" sz="3700" kern="1200" dirty="0"/>
        </a:p>
      </dsp:txBody>
      <dsp:txXfrm>
        <a:off x="2861470" y="316341"/>
        <a:ext cx="2322372" cy="1754351"/>
      </dsp:txXfrm>
    </dsp:sp>
    <dsp:sp modelId="{A75A3B73-9F01-4A66-B22D-908AFE32B54B}">
      <dsp:nvSpPr>
        <dsp:cNvPr id="0" name=""/>
        <dsp:cNvSpPr/>
      </dsp:nvSpPr>
      <dsp:spPr>
        <a:xfrm>
          <a:off x="2819377" y="2070693"/>
          <a:ext cx="2406558" cy="77247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0" rIns="57150" bIns="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500" kern="1200" dirty="0"/>
        </a:p>
      </dsp:txBody>
      <dsp:txXfrm>
        <a:off x="2819377" y="2070693"/>
        <a:ext cx="1694759" cy="772471"/>
      </dsp:txXfrm>
    </dsp:sp>
    <dsp:sp modelId="{8420B3F1-3CEC-4C03-9E39-08190AEFEBEB}">
      <dsp:nvSpPr>
        <dsp:cNvPr id="0" name=""/>
        <dsp:cNvSpPr/>
      </dsp:nvSpPr>
      <dsp:spPr>
        <a:xfrm>
          <a:off x="4582214" y="2193393"/>
          <a:ext cx="842295" cy="842295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008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1E68B1D-C2A3-410E-9122-E5AB0345A768}">
      <dsp:nvSpPr>
        <dsp:cNvPr id="0" name=""/>
        <dsp:cNvSpPr/>
      </dsp:nvSpPr>
      <dsp:spPr>
        <a:xfrm>
          <a:off x="5633183" y="274248"/>
          <a:ext cx="2406558" cy="1796444"/>
        </a:xfrm>
        <a:prstGeom prst="round2SameRect">
          <a:avLst>
            <a:gd name="adj1" fmla="val 8000"/>
            <a:gd name="adj2" fmla="val 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152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6990" tIns="140970" rIns="46990" bIns="46990" numCol="1" spcCol="1270" anchor="t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700" kern="1200" dirty="0" smtClean="0"/>
            <a:t>Harmonic Impulse Wave</a:t>
          </a:r>
          <a:endParaRPr lang="en-US" sz="3700" kern="1200" dirty="0"/>
        </a:p>
      </dsp:txBody>
      <dsp:txXfrm>
        <a:off x="5675276" y="316341"/>
        <a:ext cx="2322372" cy="1754351"/>
      </dsp:txXfrm>
    </dsp:sp>
    <dsp:sp modelId="{355051D5-74A3-413D-8A38-4574A318726B}">
      <dsp:nvSpPr>
        <dsp:cNvPr id="0" name=""/>
        <dsp:cNvSpPr/>
      </dsp:nvSpPr>
      <dsp:spPr>
        <a:xfrm>
          <a:off x="5633183" y="2070693"/>
          <a:ext cx="2406558" cy="77247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0" rIns="57150" bIns="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500" kern="1200" dirty="0" smtClean="0"/>
            <a:t>0.886</a:t>
          </a:r>
          <a:endParaRPr lang="en-US" sz="4500" kern="1200" dirty="0"/>
        </a:p>
      </dsp:txBody>
      <dsp:txXfrm>
        <a:off x="5633183" y="2070693"/>
        <a:ext cx="1694759" cy="772471"/>
      </dsp:txXfrm>
    </dsp:sp>
    <dsp:sp modelId="{F4C0AD55-6BE0-4C3B-BB5E-5626EB1E1448}">
      <dsp:nvSpPr>
        <dsp:cNvPr id="0" name=""/>
        <dsp:cNvSpPr/>
      </dsp:nvSpPr>
      <dsp:spPr>
        <a:xfrm>
          <a:off x="7396020" y="2193393"/>
          <a:ext cx="842295" cy="842295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5008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B48124-0104-4066-A9C3-3B6FC41F5ED3}">
      <dsp:nvSpPr>
        <dsp:cNvPr id="0" name=""/>
        <dsp:cNvSpPr/>
      </dsp:nvSpPr>
      <dsp:spPr>
        <a:xfrm>
          <a:off x="1386" y="917147"/>
          <a:ext cx="1837565" cy="183756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Reciprocal</a:t>
          </a:r>
          <a:endParaRPr lang="en-US" sz="2000" kern="1200" dirty="0"/>
        </a:p>
      </dsp:txBody>
      <dsp:txXfrm>
        <a:off x="270491" y="1186252"/>
        <a:ext cx="1299355" cy="1299355"/>
      </dsp:txXfrm>
    </dsp:sp>
    <dsp:sp modelId="{030078BA-A8EC-46AA-B163-216DDC302741}">
      <dsp:nvSpPr>
        <dsp:cNvPr id="0" name=""/>
        <dsp:cNvSpPr/>
      </dsp:nvSpPr>
      <dsp:spPr>
        <a:xfrm>
          <a:off x="1988162" y="1303035"/>
          <a:ext cx="1065788" cy="1065788"/>
        </a:xfrm>
        <a:prstGeom prst="mathPlus">
          <a:avLst/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>
        <a:off x="2129432" y="1710592"/>
        <a:ext cx="783248" cy="250674"/>
      </dsp:txXfrm>
    </dsp:sp>
    <dsp:sp modelId="{66C05DC1-7E17-4991-8FA6-482C9249D9A2}">
      <dsp:nvSpPr>
        <dsp:cNvPr id="0" name=""/>
        <dsp:cNvSpPr/>
      </dsp:nvSpPr>
      <dsp:spPr>
        <a:xfrm>
          <a:off x="3203161" y="917147"/>
          <a:ext cx="1837565" cy="183756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50% Retracement</a:t>
          </a:r>
          <a:endParaRPr lang="en-US" sz="1800" kern="1200" dirty="0"/>
        </a:p>
      </dsp:txBody>
      <dsp:txXfrm>
        <a:off x="3472266" y="1186252"/>
        <a:ext cx="1299355" cy="1299355"/>
      </dsp:txXfrm>
    </dsp:sp>
    <dsp:sp modelId="{C6F87AC2-7BB8-48F5-A2F1-A697BEC5BB4C}">
      <dsp:nvSpPr>
        <dsp:cNvPr id="0" name=""/>
        <dsp:cNvSpPr/>
      </dsp:nvSpPr>
      <dsp:spPr>
        <a:xfrm>
          <a:off x="5189937" y="1303035"/>
          <a:ext cx="1065788" cy="1065788"/>
        </a:xfrm>
        <a:prstGeom prst="mathEqual">
          <a:avLst/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400" kern="1200"/>
        </a:p>
      </dsp:txBody>
      <dsp:txXfrm>
        <a:off x="5331207" y="1522587"/>
        <a:ext cx="783248" cy="626684"/>
      </dsp:txXfrm>
    </dsp:sp>
    <dsp:sp modelId="{2741EC2A-2C1C-4767-A438-3C7C2592F690}">
      <dsp:nvSpPr>
        <dsp:cNvPr id="0" name=""/>
        <dsp:cNvSpPr/>
      </dsp:nvSpPr>
      <dsp:spPr>
        <a:xfrm>
          <a:off x="6404935" y="917147"/>
          <a:ext cx="1837565" cy="183756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0-5</a:t>
          </a:r>
          <a:endParaRPr lang="en-US" sz="6500" kern="1200" dirty="0"/>
        </a:p>
      </dsp:txBody>
      <dsp:txXfrm>
        <a:off x="6674040" y="1186252"/>
        <a:ext cx="1299355" cy="129935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B48124-0104-4066-A9C3-3B6FC41F5ED3}">
      <dsp:nvSpPr>
        <dsp:cNvPr id="0" name=""/>
        <dsp:cNvSpPr/>
      </dsp:nvSpPr>
      <dsp:spPr>
        <a:xfrm>
          <a:off x="1386" y="917147"/>
          <a:ext cx="1837565" cy="183756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Reciprocal</a:t>
          </a:r>
          <a:endParaRPr lang="en-US" sz="2000" kern="1200" dirty="0"/>
        </a:p>
      </dsp:txBody>
      <dsp:txXfrm>
        <a:off x="270491" y="1186252"/>
        <a:ext cx="1299355" cy="1299355"/>
      </dsp:txXfrm>
    </dsp:sp>
    <dsp:sp modelId="{030078BA-A8EC-46AA-B163-216DDC302741}">
      <dsp:nvSpPr>
        <dsp:cNvPr id="0" name=""/>
        <dsp:cNvSpPr/>
      </dsp:nvSpPr>
      <dsp:spPr>
        <a:xfrm>
          <a:off x="1988162" y="1303035"/>
          <a:ext cx="1065788" cy="1065788"/>
        </a:xfrm>
        <a:prstGeom prst="mathPlus">
          <a:avLst/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>
        <a:off x="2129432" y="1710592"/>
        <a:ext cx="783248" cy="250674"/>
      </dsp:txXfrm>
    </dsp:sp>
    <dsp:sp modelId="{66C05DC1-7E17-4991-8FA6-482C9249D9A2}">
      <dsp:nvSpPr>
        <dsp:cNvPr id="0" name=""/>
        <dsp:cNvSpPr/>
      </dsp:nvSpPr>
      <dsp:spPr>
        <a:xfrm>
          <a:off x="3203161" y="917147"/>
          <a:ext cx="1837565" cy="183756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50% Retracement</a:t>
          </a:r>
          <a:endParaRPr lang="en-US" sz="1800" kern="1200" dirty="0"/>
        </a:p>
      </dsp:txBody>
      <dsp:txXfrm>
        <a:off x="3472266" y="1186252"/>
        <a:ext cx="1299355" cy="1299355"/>
      </dsp:txXfrm>
    </dsp:sp>
    <dsp:sp modelId="{C6F87AC2-7BB8-48F5-A2F1-A697BEC5BB4C}">
      <dsp:nvSpPr>
        <dsp:cNvPr id="0" name=""/>
        <dsp:cNvSpPr/>
      </dsp:nvSpPr>
      <dsp:spPr>
        <a:xfrm>
          <a:off x="5189937" y="1303035"/>
          <a:ext cx="1065788" cy="1065788"/>
        </a:xfrm>
        <a:prstGeom prst="mathEqual">
          <a:avLst/>
        </a:prstGeom>
        <a:gradFill rotWithShape="0">
          <a:gsLst>
            <a:gs pos="0">
              <a:schemeClr val="accent4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400" kern="1200"/>
        </a:p>
      </dsp:txBody>
      <dsp:txXfrm>
        <a:off x="5331207" y="1522587"/>
        <a:ext cx="783248" cy="626684"/>
      </dsp:txXfrm>
    </dsp:sp>
    <dsp:sp modelId="{2741EC2A-2C1C-4767-A438-3C7C2592F690}">
      <dsp:nvSpPr>
        <dsp:cNvPr id="0" name=""/>
        <dsp:cNvSpPr/>
      </dsp:nvSpPr>
      <dsp:spPr>
        <a:xfrm>
          <a:off x="6404935" y="917147"/>
          <a:ext cx="1837565" cy="183756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0-5</a:t>
          </a:r>
          <a:endParaRPr lang="en-US" sz="6500" kern="1200" dirty="0"/>
        </a:p>
      </dsp:txBody>
      <dsp:txXfrm>
        <a:off x="6674040" y="1186252"/>
        <a:ext cx="1299355" cy="129935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43ABB3-7CB8-41FE-8EF5-8A2F2A22A051}">
      <dsp:nvSpPr>
        <dsp:cNvPr id="0" name=""/>
        <dsp:cNvSpPr/>
      </dsp:nvSpPr>
      <dsp:spPr>
        <a:xfrm>
          <a:off x="0" y="29474"/>
          <a:ext cx="5860800" cy="83947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Retracement</a:t>
          </a:r>
          <a:endParaRPr lang="en-US" sz="35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0980" y="70454"/>
        <a:ext cx="5778840" cy="757514"/>
      </dsp:txXfrm>
    </dsp:sp>
    <dsp:sp modelId="{D69C8DDB-96A6-4420-8887-A0EB5B7AA182}">
      <dsp:nvSpPr>
        <dsp:cNvPr id="0" name=""/>
        <dsp:cNvSpPr/>
      </dsp:nvSpPr>
      <dsp:spPr>
        <a:xfrm>
          <a:off x="0" y="868949"/>
          <a:ext cx="5860800" cy="9418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080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err="1" smtClean="0">
              <a:latin typeface="Calibri" panose="020F0502020204030204" pitchFamily="34" charset="0"/>
              <a:cs typeface="Calibri" panose="020F0502020204030204" pitchFamily="34" charset="0"/>
            </a:rPr>
            <a:t>Gartley</a:t>
          </a:r>
          <a:endParaRPr lang="en-US" sz="2700" kern="1200" dirty="0">
            <a:latin typeface="Calibri" panose="020F0502020204030204" pitchFamily="34" charset="0"/>
            <a:cs typeface="Calibri" panose="020F0502020204030204" pitchFamily="34" charset="0"/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Bat</a:t>
          </a:r>
          <a:endParaRPr lang="en-US" sz="27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0" y="868949"/>
        <a:ext cx="5860800" cy="941850"/>
      </dsp:txXfrm>
    </dsp:sp>
    <dsp:sp modelId="{55A4C1E5-29CE-45D4-BCFB-A1F12FFD9565}">
      <dsp:nvSpPr>
        <dsp:cNvPr id="0" name=""/>
        <dsp:cNvSpPr/>
      </dsp:nvSpPr>
      <dsp:spPr>
        <a:xfrm>
          <a:off x="0" y="1810799"/>
          <a:ext cx="5860800" cy="83947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err="1" smtClean="0">
              <a:latin typeface="Calibri" panose="020F0502020204030204" pitchFamily="34" charset="0"/>
              <a:cs typeface="Calibri" panose="020F0502020204030204" pitchFamily="34" charset="0"/>
            </a:rPr>
            <a:t>Extention</a:t>
          </a:r>
          <a:endParaRPr lang="en-US" sz="35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0980" y="1851779"/>
        <a:ext cx="5778840" cy="757514"/>
      </dsp:txXfrm>
    </dsp:sp>
    <dsp:sp modelId="{CF07555E-D9F5-484D-84EC-67C146182BAF}">
      <dsp:nvSpPr>
        <dsp:cNvPr id="0" name=""/>
        <dsp:cNvSpPr/>
      </dsp:nvSpPr>
      <dsp:spPr>
        <a:xfrm>
          <a:off x="0" y="2650274"/>
          <a:ext cx="5860800" cy="9418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080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Crab</a:t>
          </a:r>
          <a:endParaRPr lang="en-US" sz="2700" kern="1200" dirty="0">
            <a:latin typeface="Calibri" panose="020F0502020204030204" pitchFamily="34" charset="0"/>
            <a:cs typeface="Calibri" panose="020F0502020204030204" pitchFamily="34" charset="0"/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7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Butterfly</a:t>
          </a:r>
          <a:endParaRPr lang="en-US" sz="27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0" y="2650274"/>
        <a:ext cx="5860800" cy="9418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295F1B-6518-4C66-994E-1FB2FF5826A3}">
      <dsp:nvSpPr>
        <dsp:cNvPr id="0" name=""/>
        <dsp:cNvSpPr/>
      </dsp:nvSpPr>
      <dsp:spPr>
        <a:xfrm>
          <a:off x="1479554" y="1239017"/>
          <a:ext cx="2770917" cy="1848201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70688" rIns="170688" bIns="170688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در این مورد بلافاصله بعد از برخورد اول ، نهایتا 2 یا 3 کندل بعد باز می گردد</a:t>
          </a:r>
          <a:endParaRPr lang="en-US" sz="24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922901" y="1239017"/>
        <a:ext cx="2327570" cy="1848201"/>
      </dsp:txXfrm>
    </dsp:sp>
    <dsp:sp modelId="{462CBF25-8570-4890-97BE-C23616141F42}">
      <dsp:nvSpPr>
        <dsp:cNvPr id="0" name=""/>
        <dsp:cNvSpPr/>
      </dsp:nvSpPr>
      <dsp:spPr>
        <a:xfrm>
          <a:off x="1732" y="500105"/>
          <a:ext cx="1847278" cy="1847278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Impulsive</a:t>
          </a:r>
          <a:endParaRPr lang="en-US" sz="2600" kern="1200" dirty="0"/>
        </a:p>
      </dsp:txBody>
      <dsp:txXfrm>
        <a:off x="272260" y="770633"/>
        <a:ext cx="1306222" cy="1306222"/>
      </dsp:txXfrm>
    </dsp:sp>
    <dsp:sp modelId="{35ADC15C-0D8A-49E5-AF6B-48EF75B28C51}">
      <dsp:nvSpPr>
        <dsp:cNvPr id="0" name=""/>
        <dsp:cNvSpPr/>
      </dsp:nvSpPr>
      <dsp:spPr>
        <a:xfrm>
          <a:off x="6097750" y="1239017"/>
          <a:ext cx="2770917" cy="1848201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70688" rIns="170688" bIns="170688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شکلی</a:t>
          </a:r>
          <a:r>
            <a:rPr lang="en-US" sz="24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 W</a:t>
          </a:r>
          <a:r>
            <a:rPr lang="fa-IR" sz="2400" kern="1200" baseline="0" dirty="0" smtClean="0">
              <a:latin typeface="Calibri" panose="020F0502020204030204" pitchFamily="34" charset="0"/>
              <a:cs typeface="Calibri" panose="020F0502020204030204" pitchFamily="34" charset="0"/>
            </a:rPr>
            <a:t> زیر 30 خواهد ساخت </a:t>
          </a:r>
          <a:endParaRPr lang="en-US" sz="24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541097" y="1239017"/>
        <a:ext cx="2327570" cy="1848201"/>
      </dsp:txXfrm>
    </dsp:sp>
    <dsp:sp modelId="{81C50A7B-CAC1-4406-A644-F51C57ABE7ED}">
      <dsp:nvSpPr>
        <dsp:cNvPr id="0" name=""/>
        <dsp:cNvSpPr/>
      </dsp:nvSpPr>
      <dsp:spPr>
        <a:xfrm>
          <a:off x="4619927" y="500105"/>
          <a:ext cx="1847278" cy="1847278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5872"/>
                <a:satOff val="-4024"/>
                <a:lumOff val="2568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Complex</a:t>
          </a:r>
          <a:endParaRPr lang="en-US" sz="2600" kern="1200" dirty="0"/>
        </a:p>
      </dsp:txBody>
      <dsp:txXfrm>
        <a:off x="4890455" y="770633"/>
        <a:ext cx="1306222" cy="130622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421366-C1ED-4181-850E-B50A775716E7}">
      <dsp:nvSpPr>
        <dsp:cNvPr id="0" name=""/>
        <dsp:cNvSpPr/>
      </dsp:nvSpPr>
      <dsp:spPr>
        <a:xfrm>
          <a:off x="1329437" y="1578366"/>
          <a:ext cx="2489777" cy="1660681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چند کندل ، معمولا 2 تا 4 ، بعد از آن</a:t>
          </a:r>
          <a:endParaRPr lang="en-US" sz="3200" kern="1200" dirty="0">
            <a:solidFill>
              <a:srgbClr val="FF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727802" y="1578366"/>
        <a:ext cx="2091412" cy="1660681"/>
      </dsp:txXfrm>
    </dsp:sp>
    <dsp:sp modelId="{AA620D67-9405-459C-AE70-19BAE610CCAF}">
      <dsp:nvSpPr>
        <dsp:cNvPr id="0" name=""/>
        <dsp:cNvSpPr/>
      </dsp:nvSpPr>
      <dsp:spPr>
        <a:xfrm>
          <a:off x="1556" y="914426"/>
          <a:ext cx="1659851" cy="16598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1.13</a:t>
          </a:r>
          <a:endParaRPr lang="en-US" sz="4000" kern="1200" dirty="0">
            <a:solidFill>
              <a:srgbClr val="FF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44636" y="1157506"/>
        <a:ext cx="1173691" cy="1173691"/>
      </dsp:txXfrm>
    </dsp:sp>
    <dsp:sp modelId="{CED49145-4EBD-4A9D-AE1D-41E19A577197}">
      <dsp:nvSpPr>
        <dsp:cNvPr id="0" name=""/>
        <dsp:cNvSpPr/>
      </dsp:nvSpPr>
      <dsp:spPr>
        <a:xfrm>
          <a:off x="5479066" y="1578366"/>
          <a:ext cx="2489777" cy="1660681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77368" rIns="277368" bIns="277368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900" kern="1200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خود کف باشد </a:t>
          </a:r>
          <a:endParaRPr lang="en-US" sz="3900" kern="1200" dirty="0">
            <a:solidFill>
              <a:srgbClr val="FF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5877430" y="1578366"/>
        <a:ext cx="2091412" cy="1660681"/>
      </dsp:txXfrm>
    </dsp:sp>
    <dsp:sp modelId="{CAF28DA7-C872-4C82-AEB2-53684328D70E}">
      <dsp:nvSpPr>
        <dsp:cNvPr id="0" name=""/>
        <dsp:cNvSpPr/>
      </dsp:nvSpPr>
      <dsp:spPr>
        <a:xfrm>
          <a:off x="4151185" y="914426"/>
          <a:ext cx="1659851" cy="16598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1.618</a:t>
          </a:r>
          <a:endParaRPr lang="en-US" sz="4000" kern="1200" dirty="0">
            <a:solidFill>
              <a:srgbClr val="FF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394265" y="1157506"/>
        <a:ext cx="1173691" cy="117369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50C0C9-C3E2-40CD-922B-0B357129F4FB}">
      <dsp:nvSpPr>
        <dsp:cNvPr id="0" name=""/>
        <dsp:cNvSpPr/>
      </dsp:nvSpPr>
      <dsp:spPr>
        <a:xfrm>
          <a:off x="0" y="596147"/>
          <a:ext cx="2060972" cy="930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4264" tIns="119380" rIns="334264" bIns="119380" numCol="1" spcCol="1270" anchor="ctr" anchorCtr="0">
          <a:noAutofit/>
        </a:bodyPr>
        <a:lstStyle/>
        <a:p>
          <a:pPr lvl="0" algn="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kern="1200" dirty="0" smtClean="0"/>
            <a:t>1.13</a:t>
          </a:r>
          <a:endParaRPr lang="en-US" sz="4700" kern="1200" dirty="0"/>
        </a:p>
      </dsp:txBody>
      <dsp:txXfrm>
        <a:off x="0" y="596147"/>
        <a:ext cx="2060972" cy="930600"/>
      </dsp:txXfrm>
    </dsp:sp>
    <dsp:sp modelId="{E8637217-72C1-4810-9381-F1B78D796022}">
      <dsp:nvSpPr>
        <dsp:cNvPr id="0" name=""/>
        <dsp:cNvSpPr/>
      </dsp:nvSpPr>
      <dsp:spPr>
        <a:xfrm>
          <a:off x="2060971" y="552525"/>
          <a:ext cx="412194" cy="1017843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CECB8B-DC27-475F-A4C6-ECFBFA522A7A}">
      <dsp:nvSpPr>
        <dsp:cNvPr id="0" name=""/>
        <dsp:cNvSpPr/>
      </dsp:nvSpPr>
      <dsp:spPr>
        <a:xfrm>
          <a:off x="2638044" y="552525"/>
          <a:ext cx="5605843" cy="101784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285750" lvl="1" indent="-285750" algn="l" defTabSz="2089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700" kern="1200" dirty="0" smtClean="0"/>
            <a:t>&gt;1.618</a:t>
          </a:r>
          <a:endParaRPr lang="en-US" sz="4700" kern="1200" dirty="0"/>
        </a:p>
      </dsp:txBody>
      <dsp:txXfrm>
        <a:off x="2638044" y="552525"/>
        <a:ext cx="5605843" cy="1017843"/>
      </dsp:txXfrm>
    </dsp:sp>
    <dsp:sp modelId="{9EC17460-14DE-461E-B632-E9EB1CAF4857}">
      <dsp:nvSpPr>
        <dsp:cNvPr id="0" name=""/>
        <dsp:cNvSpPr/>
      </dsp:nvSpPr>
      <dsp:spPr>
        <a:xfrm>
          <a:off x="0" y="1783190"/>
          <a:ext cx="2060972" cy="930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4264" tIns="119380" rIns="334264" bIns="119380" numCol="1" spcCol="1270" anchor="ctr" anchorCtr="0">
          <a:noAutofit/>
        </a:bodyPr>
        <a:lstStyle/>
        <a:p>
          <a:pPr lvl="0" algn="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kern="1200" dirty="0" smtClean="0"/>
            <a:t>1.618</a:t>
          </a:r>
          <a:endParaRPr lang="en-US" sz="4700" kern="1200" dirty="0"/>
        </a:p>
      </dsp:txBody>
      <dsp:txXfrm>
        <a:off x="0" y="1783190"/>
        <a:ext cx="2060972" cy="930600"/>
      </dsp:txXfrm>
    </dsp:sp>
    <dsp:sp modelId="{F93BBA6F-A025-4AB8-9450-8EA42155782B}">
      <dsp:nvSpPr>
        <dsp:cNvPr id="0" name=""/>
        <dsp:cNvSpPr/>
      </dsp:nvSpPr>
      <dsp:spPr>
        <a:xfrm>
          <a:off x="2060971" y="1739569"/>
          <a:ext cx="412194" cy="1017843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6F3881-0C2A-4577-ACCF-A9B6B0B8B896}">
      <dsp:nvSpPr>
        <dsp:cNvPr id="0" name=""/>
        <dsp:cNvSpPr/>
      </dsp:nvSpPr>
      <dsp:spPr>
        <a:xfrm>
          <a:off x="2638044" y="1739569"/>
          <a:ext cx="5605843" cy="101784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285750" lvl="1" indent="-285750" algn="l" defTabSz="2089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700" kern="1200" dirty="0" smtClean="0"/>
            <a:t>&gt;2</a:t>
          </a:r>
          <a:r>
            <a:rPr lang="fa-IR" sz="4700" kern="1200" dirty="0" smtClean="0"/>
            <a:t>.000</a:t>
          </a:r>
          <a:endParaRPr lang="en-US" sz="4700" kern="1200" dirty="0"/>
        </a:p>
      </dsp:txBody>
      <dsp:txXfrm>
        <a:off x="2638044" y="1739569"/>
        <a:ext cx="5605843" cy="10178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18E60-4300-4729-A0D7-6AB984C3922D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33E96-F078-4B3D-A8F4-F1AF21EBC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0B06-B074-48FC-8CFD-53D2CD8FB95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596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839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2" y="980765"/>
            <a:ext cx="8015750" cy="1814055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Master </a:t>
            </a: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8428" y="3322076"/>
            <a:ext cx="8001000" cy="678426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rgbClr val="E878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</a:t>
            </a:r>
            <a:r>
              <a:rPr lang="en-US" dirty="0" smtClean="0"/>
              <a:t>Master </a:t>
            </a:r>
            <a:r>
              <a:rPr lang="en-US" dirty="0"/>
              <a:t>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693" y="312827"/>
            <a:ext cx="8259098" cy="763526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445" y="1437968"/>
            <a:ext cx="8244349" cy="3311013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0490" y="539273"/>
            <a:ext cx="6449920" cy="725349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E8785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23" y="1312606"/>
            <a:ext cx="6474543" cy="3508626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67" y="301139"/>
            <a:ext cx="8093365" cy="763525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611273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E8785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2083670"/>
            <a:ext cx="4040188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611273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E8785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083670"/>
            <a:ext cx="4041775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6/23/2021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5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8.jp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5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5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8.jpg"/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1.jpg"/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2.x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2.x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2.x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2.x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2.x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2.x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2.x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2.x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2.x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3.PNG"/><Relationship Id="rId1" Type="http://schemas.openxmlformats.org/officeDocument/2006/relationships/slideLayout" Target="../slideLayouts/slideLayout2.x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4.PNG"/><Relationship Id="rId1" Type="http://schemas.openxmlformats.org/officeDocument/2006/relationships/slideLayout" Target="../slideLayouts/slideLayout2.x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2.x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7.PNG"/><Relationship Id="rId1" Type="http://schemas.openxmlformats.org/officeDocument/2006/relationships/slideLayout" Target="../slideLayouts/slideLayout2.xml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5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5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601" y="1030821"/>
            <a:ext cx="4161600" cy="176243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217E"/>
                </a:solidFill>
              </a:rPr>
              <a:t>Scott M Carney -Harmonic Trading, Vol. 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76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50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2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544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69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59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472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56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53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2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1" y="72000"/>
            <a:ext cx="5320800" cy="128159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BAMM = Bat Action Magnet Move</a:t>
            </a:r>
            <a:endParaRPr lang="fa-IR" dirty="0">
              <a:solidFill>
                <a:srgbClr val="FFC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8400"/>
            <a:ext cx="9144000" cy="3725099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86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هر گاه اصلاح از 0.618 کمتر                احتمال الگوی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BAT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r" rtl="1">
              <a:buBlip>
                <a:blip r:embed="rId2"/>
              </a:buBlip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پس زمانی که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CD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از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رد شود                اطمینان دارم تا 0.886 خواهد رفت </a:t>
            </a:r>
          </a:p>
          <a:p>
            <a:pPr algn="r" rtl="1">
              <a:buBlip>
                <a:blip r:embed="rId2"/>
              </a:buBlip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مثل آهن ربا ،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قیمت را به سمت خود می کشد .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3938400" y="1728000"/>
            <a:ext cx="1022400" cy="7200"/>
          </a:xfrm>
          <a:prstGeom prst="straightConnector1">
            <a:avLst/>
          </a:prstGeom>
          <a:ln w="28575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3781200" y="2758800"/>
            <a:ext cx="1022400" cy="7200"/>
          </a:xfrm>
          <a:prstGeom prst="straightConnector1">
            <a:avLst/>
          </a:prstGeom>
          <a:ln w="28575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07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067" y="2373968"/>
            <a:ext cx="8244349" cy="3311013"/>
          </a:xfrm>
        </p:spPr>
        <p:txBody>
          <a:bodyPr/>
          <a:lstStyle/>
          <a:p>
            <a:pPr marL="0" indent="0" algn="ctr" rtl="1">
              <a:buNone/>
            </a:pPr>
            <a:r>
              <a:rPr lang="fa-IR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توجه : </a:t>
            </a:r>
            <a:r>
              <a:rPr lang="fa-IR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در الگوی </a:t>
            </a:r>
            <a:r>
              <a:rPr lang="en-US" dirty="0" err="1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Gartley</a:t>
            </a:r>
            <a:r>
              <a:rPr lang="fa-IR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چون مکان بعد از شکست اندک است ، به خوبی </a:t>
            </a:r>
            <a:r>
              <a:rPr lang="en-US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BAT</a:t>
            </a:r>
            <a:r>
              <a:rPr lang="fa-IR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نیست . </a:t>
            </a:r>
            <a:endParaRPr lang="fa-IR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78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30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44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85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474"/>
            <a:ext cx="9144000" cy="4998525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86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57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35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19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08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49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8225"/>
                </a:solidFill>
              </a:rPr>
              <a:t>AB=CD BAMM</a:t>
            </a:r>
            <a:endParaRPr lang="fa-IR" dirty="0">
              <a:solidFill>
                <a:srgbClr val="FF8225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93" y="1431075"/>
            <a:ext cx="8138908" cy="3309938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11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442" y="1461601"/>
            <a:ext cx="8455358" cy="3592306"/>
          </a:xfrm>
        </p:spPr>
        <p:txBody>
          <a:bodyPr/>
          <a:lstStyle/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الگو های بزرگتر به علت داشتن فضای بیشتر مناسب تر است .</a:t>
            </a:r>
          </a:p>
          <a:p>
            <a:pPr algn="r" rtl="1">
              <a:buBlip>
                <a:blip r:embed="rId2"/>
              </a:buBlip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همانند قبل نقطه تریگری ، شکست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می باشد . </a:t>
            </a:r>
          </a:p>
          <a:p>
            <a:pPr algn="r" rtl="1">
              <a:buBlip>
                <a:blip r:embed="rId2"/>
              </a:buBlip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الگو کوتاه مدتیست </a:t>
            </a:r>
          </a:p>
          <a:p>
            <a:pPr algn="r" rtl="1">
              <a:buBlip>
                <a:blip r:embed="rId2"/>
              </a:buBlip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اعتبار الگو های قبلی بالاتر است تا این  </a:t>
            </a:r>
          </a:p>
          <a:p>
            <a:pPr algn="r" rtl="1">
              <a:buBlip>
                <a:blip r:embed="rId2"/>
              </a:buBlip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84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26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3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31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3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20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760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01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1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66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8225"/>
                </a:solidFill>
              </a:rPr>
              <a:t>RSI BAMM</a:t>
            </a:r>
            <a:endParaRPr lang="fa-IR" dirty="0">
              <a:solidFill>
                <a:srgbClr val="FF8225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2274"/>
            <a:ext cx="9144000" cy="374122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69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بعد از مدت ها به این نتیجه رسیدم که اندیکاتور و اسیلاتور ها سیگنال های جذابی می دهند . </a:t>
            </a:r>
          </a:p>
          <a:p>
            <a:pPr marL="0" indent="0" algn="r" rtl="1">
              <a:buNone/>
            </a:pPr>
            <a:endParaRPr lang="fa-I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سیگنال های قوی ، ترکیبی از ابزار های گوناگون می باشند .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endParaRPr lang="fa-I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اندیکاتوری که محدوده های مهم را نشان می دهد :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RSI</a:t>
            </a:r>
            <a:endParaRPr lang="fa-I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44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61" y="2777011"/>
            <a:ext cx="3010161" cy="762066"/>
          </a:xfrm>
        </p:spPr>
      </p:pic>
      <p:sp>
        <p:nvSpPr>
          <p:cNvPr id="5" name="TextBox 4"/>
          <p:cNvSpPr txBox="1"/>
          <p:nvPr/>
        </p:nvSpPr>
        <p:spPr>
          <a:xfrm>
            <a:off x="3830400" y="2001600"/>
            <a:ext cx="5061600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زمان های کلیدی = واگرایی </a:t>
            </a:r>
          </a:p>
          <a:p>
            <a:pPr algn="r" rtl="1"/>
            <a:endParaRPr lang="fa-I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البته این </a:t>
            </a:r>
            <a:r>
              <a:rPr lang="fa-IR" sz="3200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واگرای</a:t>
            </a:r>
            <a:r>
              <a:rPr lang="fa-IR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ی در سطوح بیش خرید و فروش اهمیت دارند . </a:t>
            </a:r>
            <a:endParaRPr lang="fa-I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27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38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RSI BAMM</a:t>
            </a:r>
            <a:endParaRPr lang="fa-IR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ابتدا ساختار اندیکاتور را بررسی می کنیم .</a:t>
            </a: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برای ورود نیاز به شرایط خاص است .</a:t>
            </a: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پس هشدار گرفته و از نمودار غافل نخواهیم شد . </a:t>
            </a: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هیچ ابزاری به تنهایی کاربردی نیست ، بلکه باید از هماهنگی سیگنال ها استفاده کرد . </a:t>
            </a: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این تکنیک نابیست که نقاط دقیق ارائه می دهد ، اما پیش نیاز های زیادی دارد .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17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Bullish RSI BAMM</a:t>
            </a:r>
            <a:endParaRPr lang="fa-IR" dirty="0">
              <a:solidFill>
                <a:srgbClr val="FFC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200" y="1483200"/>
            <a:ext cx="5256000" cy="36603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4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74"/>
            <a:ext cx="9144000" cy="508762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72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Step 1 </a:t>
            </a:r>
            <a:endParaRPr lang="fa-IR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445" y="2217600"/>
            <a:ext cx="8244349" cy="2531381"/>
          </a:xfrm>
        </p:spPr>
        <p:txBody>
          <a:bodyPr/>
          <a:lstStyle/>
          <a:p>
            <a:pPr marL="0" indent="0" algn="ct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شکل گیری محدوده </a:t>
            </a:r>
            <a:r>
              <a:rPr lang="fa-IR" b="1" dirty="0" smtClean="0">
                <a:solidFill>
                  <a:srgbClr val="6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پیش فروش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( پایین 30 ) در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RSI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 algn="ctr" rtl="1">
              <a:buNone/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 rtl="1">
              <a:buNone/>
            </a:pPr>
            <a:r>
              <a:rPr lang="fa-I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تنظیمات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Default</a:t>
            </a:r>
            <a:r>
              <a:rPr lang="fa-I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بهترین اعداد یعنی :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P=14 , 30\70</a:t>
            </a:r>
            <a:endParaRPr lang="fa-I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91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Step 2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545" y="2553968"/>
            <a:ext cx="8551394" cy="3311013"/>
          </a:xfrm>
        </p:spPr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کامل شدن </a:t>
            </a:r>
            <a:r>
              <a:rPr lang="fa-IR" b="1" dirty="0" smtClean="0">
                <a:solidFill>
                  <a:srgbClr val="6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ساختار پیچیده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در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RSI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   تمام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باید زیر 30 باشد .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3852000" y="2800800"/>
            <a:ext cx="568800" cy="14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684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93" y="0"/>
            <a:ext cx="4942107" cy="1437968"/>
          </a:xfrm>
        </p:spPr>
        <p:txBody>
          <a:bodyPr>
            <a:normAutofit/>
          </a:bodyPr>
          <a:lstStyle/>
          <a:p>
            <a:r>
              <a:rPr lang="en-US" dirty="0"/>
              <a:t>Two Types of Bullish Indicator Structures</a:t>
            </a:r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0439163"/>
              </p:ext>
            </p:extLst>
          </p:nvPr>
        </p:nvGraphicFramePr>
        <p:xfrm>
          <a:off x="158400" y="1438274"/>
          <a:ext cx="8870400" cy="3587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38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38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73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58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57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30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845" y="1941968"/>
            <a:ext cx="8244349" cy="3311013"/>
          </a:xfrm>
        </p:spPr>
        <p:txBody>
          <a:bodyPr/>
          <a:lstStyle/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زیر 30 ، ساختن شکل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a-IR" b="1" dirty="0" smtClean="0">
                <a:solidFill>
                  <a:srgbClr val="6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نقطه شروع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استراتژی می باشد . </a:t>
            </a:r>
          </a:p>
          <a:p>
            <a:pPr algn="r" rtl="1"/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شکستن 30 به بالا برای تائید الگو حیاتی است .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67200" y="1850400"/>
            <a:ext cx="1483200" cy="70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04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Step </a:t>
            </a:r>
            <a:r>
              <a:rPr lang="en-US" b="1" dirty="0" smtClean="0">
                <a:solidFill>
                  <a:srgbClr val="FFC000"/>
                </a:solidFill>
              </a:rPr>
              <a:t>3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b="1" dirty="0" smtClean="0">
                <a:solidFill>
                  <a:srgbClr val="6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کندل تریگری </a:t>
            </a:r>
            <a:r>
              <a:rPr lang="en-US" b="1" dirty="0" smtClean="0">
                <a:solidFill>
                  <a:srgbClr val="6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RSI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کندلیست که بعد از ساختار پیچیده ،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RSI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را به بالای 30 ببرد .</a:t>
            </a:r>
          </a:p>
          <a:p>
            <a:pPr marL="0" indent="0" algn="r" rtl="1">
              <a:buNone/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سپس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Low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آن را مشخص کرده و آن را امتداد دهید . </a:t>
            </a:r>
          </a:p>
          <a:p>
            <a:pPr marL="0" indent="0" algn="r" rtl="1">
              <a:buNone/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این سطح برای مرحله آخر است 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6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rtl="1">
              <a:buNone/>
            </a:pPr>
            <a:endParaRPr lang="fa-IR" b="1" dirty="0" smtClean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 rtl="1">
              <a:buNone/>
            </a:pPr>
            <a:r>
              <a:rPr lang="fa-IR" b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توجه </a:t>
            </a:r>
          </a:p>
          <a:p>
            <a:pPr marL="0" indent="0" algn="ctr" rtl="1">
              <a:buNone/>
            </a:pPr>
            <a:r>
              <a:rPr lang="fa-IR" b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این کندل نباید زیاد از کف دور باشد ، یا خودش یا چند تا بعدیش</a:t>
            </a:r>
            <a:endParaRPr lang="fa-IR" b="1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77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688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99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88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Step </a:t>
            </a:r>
            <a:r>
              <a:rPr lang="en-US" b="1" dirty="0" smtClean="0">
                <a:solidFill>
                  <a:srgbClr val="FFC000"/>
                </a:solidFill>
              </a:rPr>
              <a:t>4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201" y="1437968"/>
            <a:ext cx="8558590" cy="3705532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واکنش قیمت و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RSI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: قیمت به کف جدید رسیده ولی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RSI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با تشکیل ساختار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Impulse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بازگردد . 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حداقل قیمت باید تا خط امتداد داده شده پایین آید . </a:t>
            </a:r>
          </a:p>
          <a:p>
            <a:pPr marL="0" indent="0" algn="r" rtl="1">
              <a:buNone/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 rtl="1">
              <a:buNone/>
            </a:pPr>
            <a:r>
              <a:rPr lang="fa-IR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مهم : </a:t>
            </a:r>
            <a:r>
              <a:rPr lang="en-US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RSI</a:t>
            </a:r>
            <a:r>
              <a:rPr lang="fa-IR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می بایست حتما حداقل سطح 50 را تست کرده باشد ، سپس کف جدید بسازد . </a:t>
            </a:r>
          </a:p>
          <a:p>
            <a:pPr marL="0" indent="0" algn="ctr" rtl="1">
              <a:buNone/>
            </a:pPr>
            <a:r>
              <a:rPr lang="fa-IR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اگر 50 را رد نکند مهم نیست ، حداقل 50 برسد . </a:t>
            </a:r>
            <a:endParaRPr lang="fa-IR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93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06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72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39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832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15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760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0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Step </a:t>
            </a:r>
            <a:r>
              <a:rPr lang="en-US" b="1" dirty="0" smtClean="0">
                <a:solidFill>
                  <a:srgbClr val="FFC000"/>
                </a:solidFill>
              </a:rPr>
              <a:t>5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a-IR" b="1" dirty="0" smtClean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ایجاد واگرایی بین قیمت و </a:t>
            </a:r>
            <a:r>
              <a:rPr lang="en-US" b="1" dirty="0" smtClean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RSI</a:t>
            </a:r>
            <a:r>
              <a:rPr lang="fa-IR" b="1" dirty="0" smtClean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 algn="r" rtl="1">
              <a:buNone/>
            </a:pPr>
            <a:endParaRPr lang="fa-IR" b="1" dirty="0" smtClean="0">
              <a:solidFill>
                <a:srgbClr val="0000C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ریزش آخر قبل از بازگشت = 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Last Gasp </a:t>
            </a:r>
          </a:p>
          <a:p>
            <a:pPr marL="0" indent="0" algn="r" rtl="1">
              <a:buNone/>
            </a:pPr>
            <a:r>
              <a:rPr lang="fa-I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تا به اینجا این مرحله آخر استراتژی 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Wiley</a:t>
            </a:r>
            <a:r>
              <a:rPr lang="fa-I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بود . </a:t>
            </a:r>
            <a:endParaRPr lang="fa-IR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23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31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19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38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38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494" y="1887694"/>
            <a:ext cx="4497906" cy="2288306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0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Step </a:t>
            </a:r>
            <a:r>
              <a:rPr lang="en-US" b="1" dirty="0" smtClean="0">
                <a:solidFill>
                  <a:srgbClr val="FFC000"/>
                </a:solidFill>
              </a:rPr>
              <a:t>6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0293" y="1445168"/>
            <a:ext cx="8244349" cy="3311013"/>
          </a:xfrm>
        </p:spPr>
        <p:txBody>
          <a:bodyPr/>
          <a:lstStyle/>
          <a:p>
            <a:pPr marL="0" indent="0" algn="r" rtl="1">
              <a:buNone/>
            </a:pPr>
            <a:r>
              <a:rPr lang="fa-IR" b="1" dirty="0" smtClean="0">
                <a:solidFill>
                  <a:srgbClr val="E878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نقطه تائید </a:t>
            </a:r>
            <a:r>
              <a:rPr lang="en-US" b="1" dirty="0">
                <a:solidFill>
                  <a:srgbClr val="E878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RSI </a:t>
            </a:r>
            <a:r>
              <a:rPr lang="en-US" b="1" dirty="0" smtClean="0">
                <a:solidFill>
                  <a:srgbClr val="E878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BAMM</a:t>
            </a:r>
            <a:r>
              <a:rPr lang="fa-IR" b="1" dirty="0" smtClean="0">
                <a:solidFill>
                  <a:srgbClr val="E878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1.13 در مقابل 1.618 </a:t>
            </a:r>
          </a:p>
          <a:p>
            <a:pPr marL="0" indent="0" algn="r" rtl="1">
              <a:buNone/>
            </a:pPr>
            <a:r>
              <a:rPr lang="fa-IR" dirty="0" smtClean="0">
                <a:solidFill>
                  <a:srgbClr val="E878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تشخیص آن بسیار مهم است چرا که فاصله ی زیاد آن دو باعث ضرر زیادی خواهد شد . </a:t>
            </a:r>
            <a:endParaRPr lang="fa-IR" dirty="0">
              <a:solidFill>
                <a:srgbClr val="E8785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4896000" y="1728000"/>
            <a:ext cx="835200" cy="7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617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Step 6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625" y="1516762"/>
            <a:ext cx="3309938" cy="330993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29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Step 6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rtl="1"/>
            <a:r>
              <a:rPr lang="fa-IR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عامل کلیدی آن مکان کندل تریگری نسبت به </a:t>
            </a:r>
            <a:r>
              <a:rPr lang="en-US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Low</a:t>
            </a:r>
            <a:r>
              <a:rPr lang="fa-IR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می باشد </a:t>
            </a:r>
            <a:endParaRPr lang="fa-IR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057802635"/>
              </p:ext>
            </p:extLst>
          </p:nvPr>
        </p:nvGraphicFramePr>
        <p:xfrm>
          <a:off x="631042" y="1260000"/>
          <a:ext cx="7970400" cy="41534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26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rgbClr val="FF82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نکات</a:t>
            </a:r>
            <a:endParaRPr lang="fa-IR" dirty="0">
              <a:solidFill>
                <a:srgbClr val="FF82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401" y="1437968"/>
            <a:ext cx="8587394" cy="3311013"/>
          </a:xfrm>
        </p:spPr>
        <p:txBody>
          <a:bodyPr/>
          <a:lstStyle/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پس بعد از واگرایی ، قدرتش با این سطوح چند برابر </a:t>
            </a:r>
          </a:p>
          <a:p>
            <a:pPr marL="0" indent="0" algn="r" rtl="1">
              <a:buNone/>
            </a:pPr>
            <a:endParaRPr lang="fa-I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محل اتمام الگو ها ، مهم تر هستند ، مثلا پروانه 1.272 به جای 1.13</a:t>
            </a:r>
          </a:p>
          <a:p>
            <a:pPr marL="0" indent="0" algn="r" rtl="1">
              <a:buNone/>
            </a:pPr>
            <a:endParaRPr lang="fa-I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برخورد به 1.13 حداقل لازمه ولی نه الزاما پس </a:t>
            </a:r>
          </a:p>
          <a:p>
            <a:pPr marL="0" indent="0" algn="r" rtl="1">
              <a:buNone/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57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35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85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12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Step </a:t>
            </a:r>
            <a:r>
              <a:rPr lang="en-US" b="1" dirty="0" smtClean="0">
                <a:solidFill>
                  <a:srgbClr val="FFC000"/>
                </a:solidFill>
              </a:rPr>
              <a:t>7</a:t>
            </a:r>
            <a:endParaRPr lang="fa-IR" dirty="0">
              <a:solidFill>
                <a:srgbClr val="FF822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solidFill>
                  <a:srgbClr val="FF82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گرفتن تائید و ورود است 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مهم ترین کار ما تشخیص پایان نقطه ی تأیید است . 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الگوی خفاش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Alternate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در 1.13 و پروانه در 1.272 کامل می شوند.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حال اگر الگو هایی که کمتر از 1.13 هستند مثل گارتلی چه ؟ مگر اینکه حداقل به کف کندل تریگری برسند . </a:t>
            </a:r>
          </a:p>
          <a:p>
            <a:pPr marL="0" indent="0" algn="ctr" rtl="1">
              <a:buNone/>
            </a:pPr>
            <a:r>
              <a:rPr lang="fa-IR" b="1" dirty="0" smtClean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ارضای همزمان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RSI</a:t>
            </a:r>
            <a:r>
              <a:rPr lang="fa-IR" b="1" dirty="0" smtClean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و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r>
              <a:rPr lang="fa-IR" b="1" dirty="0" smtClean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بهترین معاملات را رقم می زند </a:t>
            </a:r>
          </a:p>
          <a:p>
            <a:pPr marL="0" indent="0" algn="r" rtl="1">
              <a:buNone/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8745791" y="2539074"/>
            <a:ext cx="280800" cy="266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11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43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67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74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55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088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02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760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10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49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400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33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27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07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97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35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17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00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688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74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57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48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74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31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72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99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54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37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8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5587199" cy="1437968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RSI BAMM Confirmation Point—Reversal Acceleration Trigger</a:t>
            </a:r>
            <a:endParaRPr lang="fa-IR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کمیاب ولی سرعت بخشنده </a:t>
            </a: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اندیکاتور بالای 30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بسازد ، فرصت پولبک و ورودی عالی </a:t>
            </a: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مجموع اینا پیجیده ترین موضوع هارمونیک است . </a:t>
            </a: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صبر برای این تایید بسیار فرصت سوز است پس اتکای 100 درصدی به آن لازم نیست .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10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70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28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57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06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5652000" cy="143796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Bullish RSI BAMM Violations and Stop Loss Considerations</a:t>
            </a:r>
            <a:endParaRPr lang="fa-IR" dirty="0">
              <a:solidFill>
                <a:srgbClr val="FFC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0933320"/>
              </p:ext>
            </p:extLst>
          </p:nvPr>
        </p:nvGraphicFramePr>
        <p:xfrm>
          <a:off x="501650" y="1438275"/>
          <a:ext cx="8243888" cy="3309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81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72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07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56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Bearish RSI BAMM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5600"/>
            <a:ext cx="9143999" cy="371789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86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00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57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39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44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904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5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6407" y="1136472"/>
            <a:ext cx="4683607" cy="287055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401" y="0"/>
            <a:ext cx="3745938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832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82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55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2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41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9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69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22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32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5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08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77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688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00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1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8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83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79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0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08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54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05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904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87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18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05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34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57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2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03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65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67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42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51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88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29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59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66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30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46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89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59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2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63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8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43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Summary</a:t>
            </a:r>
            <a:endParaRPr lang="fa-IR" dirty="0">
              <a:solidFill>
                <a:srgbClr val="FFC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13600"/>
            <a:ext cx="4683607" cy="2870554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93" y="2092340"/>
            <a:ext cx="4412362" cy="1699407"/>
          </a:xfrm>
        </p:spPr>
      </p:pic>
    </p:spTree>
    <p:extLst>
      <p:ext uri="{BB962C8B-B14F-4D97-AF65-F5344CB8AC3E}">
        <p14:creationId xmlns:p14="http://schemas.microsoft.com/office/powerpoint/2010/main" val="6913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3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10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39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201" y="269626"/>
            <a:ext cx="5263200" cy="1062373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FF82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Harmonic Impulsive Waves</a:t>
            </a:r>
            <a:endParaRPr lang="fa-IR" dirty="0">
              <a:solidFill>
                <a:srgbClr val="FF82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586" y="1438275"/>
            <a:ext cx="6086015" cy="3309938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35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3945703"/>
              </p:ext>
            </p:extLst>
          </p:nvPr>
        </p:nvGraphicFramePr>
        <p:xfrm>
          <a:off x="501650" y="1438275"/>
          <a:ext cx="8243888" cy="3309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10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693" y="312827"/>
            <a:ext cx="4862907" cy="763526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مقدمه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41794" y="1517168"/>
            <a:ext cx="9285794" cy="3311013"/>
          </a:xfrm>
        </p:spPr>
        <p:txBody>
          <a:bodyPr>
            <a:normAutofit lnSpcReduction="10000"/>
          </a:bodyPr>
          <a:lstStyle/>
          <a:p>
            <a:pPr algn="r" rtl="1">
              <a:buBlip>
                <a:blip r:embed="rId2"/>
              </a:buBlip>
            </a:pPr>
            <a:r>
              <a:rPr lang="fa-I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معاملات هارمونیک از فیبوناچی فراتر می باشد        شامل اجرا و مدیریت</a:t>
            </a:r>
            <a:r>
              <a:rPr lang="fa-IR" dirty="0">
                <a:latin typeface="Calibri" panose="020F0502020204030204" pitchFamily="34" charset="0"/>
                <a:cs typeface="Calibri" panose="020F0502020204030204" pitchFamily="34" charset="0"/>
              </a:rPr>
              <a:t> آن ها همچنان در حال توسعه می باشند </a:t>
            </a:r>
            <a:endParaRPr lang="fa-I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در این جلد چند الگوی جدید را خواهیم گفت 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فرق نویسنده برای نوشتن کتاب : برای تقویت خود و علاقه 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سایر افراد به دنبال بازاریابی و کسب درآمد 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این کتاب مناسب تمامی افراد می باشد </a:t>
            </a:r>
          </a:p>
          <a:p>
            <a:pPr marL="0" indent="0" algn="ct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Knowledge Not Shared Is Worthless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endParaRPr lang="fa-I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2800800" y="1807200"/>
            <a:ext cx="432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800" y="312826"/>
            <a:ext cx="5169601" cy="87517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92D050"/>
                </a:solidFill>
              </a:rPr>
              <a:t>Harmonic Ratio Progression</a:t>
            </a:r>
            <a:endParaRPr lang="fa-IR" dirty="0">
              <a:solidFill>
                <a:srgbClr val="92D05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6" y="1833562"/>
            <a:ext cx="3933893" cy="330993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400" y="1833563"/>
            <a:ext cx="4341600" cy="33099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4148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800" y="312826"/>
            <a:ext cx="3556800" cy="831973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2"/>
                </a:solidFill>
              </a:rPr>
              <a:t>1.13 Extension—The Failed Wave</a:t>
            </a:r>
            <a:endParaRPr lang="fa-IR" dirty="0">
              <a:solidFill>
                <a:schemeClr val="accent2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3562"/>
            <a:ext cx="4231193" cy="330993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600" y="1833562"/>
            <a:ext cx="4593600" cy="33099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9269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8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088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4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493" y="104026"/>
            <a:ext cx="4956507" cy="1125142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2"/>
                </a:solidFill>
              </a:rPr>
              <a:t>Extreme Bullish Harmonic Impulse Wave</a:t>
            </a:r>
            <a:endParaRPr lang="fa-IR" dirty="0">
              <a:solidFill>
                <a:schemeClr val="accent2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6139"/>
            <a:ext cx="4386823" cy="3309938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823" y="1646140"/>
            <a:ext cx="4620377" cy="339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54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8208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2193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00" y="0"/>
            <a:ext cx="5320799" cy="1437968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2"/>
                </a:solidFill>
              </a:rPr>
              <a:t>Extreme Bullish Harmonic Impulse Wave @ 0.886 Retracement</a:t>
            </a:r>
            <a:endParaRPr lang="fa-IR" dirty="0">
              <a:solidFill>
                <a:schemeClr val="accent2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0" y="1706400"/>
            <a:ext cx="4226400" cy="34371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00" y="1706400"/>
            <a:ext cx="4617588" cy="3437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507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832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1931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40067" y="301139"/>
            <a:ext cx="4845533" cy="763525"/>
          </a:xfrm>
        </p:spPr>
        <p:txBody>
          <a:bodyPr>
            <a:normAutofit/>
          </a:bodyPr>
          <a:lstStyle/>
          <a:p>
            <a:pPr algn="ctr" rtl="1"/>
            <a:r>
              <a:rPr lang="en-US" dirty="0" smtClean="0">
                <a:solidFill>
                  <a:srgbClr val="FF82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Case Study</a:t>
            </a:r>
            <a:endParaRPr lang="en-US" dirty="0">
              <a:solidFill>
                <a:srgbClr val="FF822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6800"/>
            <a:ext cx="9144000" cy="3746700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442" y="1733168"/>
            <a:ext cx="8244349" cy="3311013"/>
          </a:xfrm>
        </p:spPr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این الگو </a:t>
            </a:r>
            <a:r>
              <a:rPr lang="fa-IR" b="1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برگشت های قوی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اما </a:t>
            </a:r>
            <a:r>
              <a:rPr lang="fa-IR" b="1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کوتاه مدتی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را نشان می دهد . </a:t>
            </a:r>
          </a:p>
          <a:p>
            <a:pPr marL="0" indent="0" algn="r" rtl="1">
              <a:buNone/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خلاصه بحث : این الگو ها سود های کوتاه مدتی دارند ولی مقدمه ی الگو های مهم تر خواهند بود .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19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01650" y="1438275"/>
          <a:ext cx="8243888" cy="3309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63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E8785A"/>
                </a:solidFill>
              </a:rPr>
              <a:t>New Harmonic Patterns</a:t>
            </a:r>
            <a:endParaRPr lang="fa-IR" dirty="0">
              <a:solidFill>
                <a:srgbClr val="E8785A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7498"/>
            <a:ext cx="9144000" cy="3726002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39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9549247"/>
              </p:ext>
            </p:extLst>
          </p:nvPr>
        </p:nvGraphicFramePr>
        <p:xfrm>
          <a:off x="501903" y="1285153"/>
          <a:ext cx="8243888" cy="3671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  <p:sp>
        <p:nvSpPr>
          <p:cNvPr id="6" name="5-Point Star 5"/>
          <p:cNvSpPr/>
          <p:nvPr/>
        </p:nvSpPr>
        <p:spPr>
          <a:xfrm>
            <a:off x="7588800" y="2455200"/>
            <a:ext cx="439200" cy="288000"/>
          </a:xfrm>
          <a:prstGeom prst="star5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8460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8785A"/>
                </a:solidFill>
              </a:rPr>
              <a:t>Reciprocal AB=CD</a:t>
            </a:r>
            <a:endParaRPr lang="fa-IR" dirty="0">
              <a:solidFill>
                <a:srgbClr val="E8785A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03" y="1781525"/>
            <a:ext cx="3996782" cy="3309938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800" y="1745525"/>
            <a:ext cx="4571076" cy="330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83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832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39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904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03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8785A"/>
                </a:solidFill>
              </a:rPr>
              <a:t>Basic 5-0 Requirements</a:t>
            </a:r>
            <a:endParaRPr lang="fa-IR" dirty="0">
              <a:solidFill>
                <a:srgbClr val="E8785A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800" y="1437968"/>
            <a:ext cx="8467199" cy="350843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• Look for initial impulsive reversal at X, A, B points that possesses a 1.13-1.618 extension.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• </a:t>
            </a:r>
            <a:r>
              <a:rPr lang="en-US" dirty="0"/>
              <a:t>The AB projection must possess a minimum 1.618 extension at the C point but not exceed 2.24.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• </a:t>
            </a:r>
            <a:r>
              <a:rPr lang="en-US" dirty="0"/>
              <a:t>The D point is defined </a:t>
            </a:r>
            <a:r>
              <a:rPr lang="en-US" b="1" dirty="0">
                <a:solidFill>
                  <a:srgbClr val="00217E"/>
                </a:solidFill>
              </a:rPr>
              <a:t>by the 50% BC retracement </a:t>
            </a:r>
            <a:r>
              <a:rPr lang="en-US" dirty="0"/>
              <a:t>and the Reciprocal AB=CD pattern completion</a:t>
            </a:r>
            <a:r>
              <a:rPr lang="en-US" dirty="0" smtClean="0"/>
              <a:t>.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49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8785A"/>
                </a:solidFill>
              </a:rPr>
              <a:t>The Bullish 5-0 Pattern</a:t>
            </a:r>
            <a:endParaRPr lang="fa-IR" dirty="0">
              <a:solidFill>
                <a:srgbClr val="E8785A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340" y="1567875"/>
            <a:ext cx="5007708" cy="3309938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4850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374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5200" y="1605600"/>
            <a:ext cx="8697600" cy="267765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بار ها و بار ها در تاریخ ، الگو های هارمونیک کارایی خود را اثبات کرده اند .</a:t>
            </a:r>
          </a:p>
          <a:p>
            <a:pPr algn="r" rtl="1"/>
            <a:endParaRPr lang="fa-IR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مثلا الگوی 5-0 در سال 2008 میلادی </a:t>
            </a:r>
          </a:p>
          <a:p>
            <a:pPr algn="r" rtl="1"/>
            <a:endParaRPr lang="fa-IR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نکته : وقتی به سمتی 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Bias</a:t>
            </a:r>
            <a:r>
              <a:rPr lang="fa-IR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بگیرید ، بد خواهد بود : برای جلوگیری از آن الگو های نزولی را بیشتر کار کنید  </a:t>
            </a:r>
            <a:endParaRPr lang="fa-IR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97964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89425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52409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76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9085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" y="57600"/>
            <a:ext cx="5263201" cy="13032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E8785A"/>
                </a:solidFill>
              </a:rPr>
              <a:t>Bullish ab=cd within CD Leg of 5-0 Pattern</a:t>
            </a:r>
            <a:endParaRPr lang="fa-IR" sz="3200" dirty="0">
              <a:solidFill>
                <a:srgbClr val="E8785A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352" y="1438275"/>
            <a:ext cx="5250483" cy="330993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00269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328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28561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6724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8785A"/>
                </a:solidFill>
              </a:rPr>
              <a:t>The Bearish 5-0 Pattern</a:t>
            </a:r>
            <a:endParaRPr lang="fa-IR" dirty="0">
              <a:solidFill>
                <a:srgbClr val="E8785A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780" y="1438275"/>
            <a:ext cx="4683628" cy="3309938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01207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040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16741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370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شکست الگو ها به صورت پیاپی در سال 2000 و 2008 میلادی </a:t>
            </a:r>
          </a:p>
          <a:p>
            <a:pPr marL="0" indent="0" algn="r" rtl="1">
              <a:buNone/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نکته بسیار بسیار مهم : در آن سال ها به جای نا امیدی از این الگو ها 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باید در خلاف جهت آن ها معامله می کردید .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042" y="3633413"/>
            <a:ext cx="1676400" cy="1115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11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5185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19665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760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27182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801" y="0"/>
            <a:ext cx="5256000" cy="13680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E8785A"/>
                </a:solidFill>
              </a:rPr>
              <a:t>Bearish ab=cd within CD Leg of 5-0 Pattern</a:t>
            </a:r>
            <a:endParaRPr lang="fa-IR" dirty="0">
              <a:solidFill>
                <a:srgbClr val="E8785A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267" y="1438275"/>
            <a:ext cx="4524653" cy="3309938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17018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904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32704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832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45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8785A"/>
                </a:solidFill>
              </a:rPr>
              <a:t>5-0 Pattern Violations</a:t>
            </a:r>
            <a:endParaRPr lang="fa-IR" dirty="0">
              <a:solidFill>
                <a:srgbClr val="E8785A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97" y="1697475"/>
            <a:ext cx="4322903" cy="3309938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607" y="3520800"/>
            <a:ext cx="4683607" cy="28705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600" y="1697475"/>
            <a:ext cx="4658400" cy="330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99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27249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688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79376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832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07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24" y="1546275"/>
            <a:ext cx="4504975" cy="3309938"/>
          </a:xfrm>
        </p:spPr>
      </p:pic>
      <p:sp>
        <p:nvSpPr>
          <p:cNvPr id="7" name="TextBox 6"/>
          <p:cNvSpPr txBox="1"/>
          <p:nvPr/>
        </p:nvSpPr>
        <p:spPr>
          <a:xfrm>
            <a:off x="5054400" y="2361600"/>
            <a:ext cx="39528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 smtClean="0">
                <a:solidFill>
                  <a:srgbClr val="00217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به جای تاکید روی تشخیص</a:t>
            </a:r>
          </a:p>
          <a:p>
            <a:pPr algn="r" rtl="1"/>
            <a:endParaRPr lang="fa-IR" sz="2800" b="1" dirty="0">
              <a:solidFill>
                <a:srgbClr val="00217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sz="2800" b="1" dirty="0" smtClean="0">
                <a:solidFill>
                  <a:srgbClr val="00217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پرایس اکشن و دید بزرگتر </a:t>
            </a:r>
            <a:endParaRPr lang="fa-IR" sz="2800" b="1" dirty="0">
              <a:solidFill>
                <a:srgbClr val="00217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5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8785A"/>
                </a:solidFill>
              </a:rPr>
              <a:t>Alternate Bat Pattern</a:t>
            </a:r>
            <a:endParaRPr lang="fa-IR" dirty="0">
              <a:solidFill>
                <a:srgbClr val="E8785A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4" y="1528240"/>
            <a:ext cx="4490120" cy="3543973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454" y="1528240"/>
            <a:ext cx="4586546" cy="3543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59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85866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48404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904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08764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01903" y="1285153"/>
          <a:ext cx="8243888" cy="3671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  <p:sp>
        <p:nvSpPr>
          <p:cNvPr id="6" name="5-Point Star 5"/>
          <p:cNvSpPr/>
          <p:nvPr/>
        </p:nvSpPr>
        <p:spPr>
          <a:xfrm>
            <a:off x="7588800" y="2455200"/>
            <a:ext cx="439200" cy="288000"/>
          </a:xfrm>
          <a:prstGeom prst="star5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4160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8785A"/>
                </a:solidFill>
              </a:rPr>
              <a:t>Alternate Bat Pattern</a:t>
            </a:r>
            <a:endParaRPr lang="fa-IR" dirty="0">
              <a:solidFill>
                <a:srgbClr val="E8785A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4" y="1528240"/>
            <a:ext cx="4490120" cy="3543973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454" y="1528240"/>
            <a:ext cx="4586546" cy="3543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30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693" y="312827"/>
            <a:ext cx="4891707" cy="763526"/>
          </a:xfrm>
        </p:spPr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Harmonic &amp; Trend</a:t>
            </a:r>
            <a:endParaRPr lang="fa-IR" dirty="0">
              <a:solidFill>
                <a:srgbClr val="FFC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350" y="1438275"/>
            <a:ext cx="5852488" cy="3309938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1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200" y="248027"/>
            <a:ext cx="5313600" cy="763526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rgbClr val="FFC000"/>
                </a:solidFill>
              </a:rPr>
              <a:t>اعتبار</a:t>
            </a:r>
            <a:endParaRPr lang="fa-IR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845" y="1171568"/>
            <a:ext cx="8244349" cy="3311013"/>
          </a:xfrm>
        </p:spPr>
        <p:txBody>
          <a:bodyPr/>
          <a:lstStyle/>
          <a:p>
            <a:pPr algn="r" rtl="1"/>
            <a:endParaRPr lang="fa-I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الگو هایی که نشان دهنده اصلاح در تصویر بزرگتر باشند .</a:t>
            </a:r>
          </a:p>
          <a:p>
            <a:pPr algn="r" rtl="1"/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الگو هایی که بعد از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Climax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ها روی داده باشند .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01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01" y="0"/>
            <a:ext cx="5292000" cy="13752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C000"/>
                </a:solidFill>
              </a:rPr>
              <a:t>AB=CD Patterns as Continuation Signals within Established Trend Channels</a:t>
            </a:r>
            <a:endParaRPr lang="fa-IR" dirty="0">
              <a:solidFill>
                <a:srgbClr val="FFC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01" y="1539075"/>
            <a:ext cx="4220642" cy="3309938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201" y="1655162"/>
            <a:ext cx="5140800" cy="3488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5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83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8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904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76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33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56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4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201" y="0"/>
            <a:ext cx="5133600" cy="143796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Reciprocal AB=CD Patterns within Trend Channels</a:t>
            </a:r>
            <a:endParaRPr lang="fa-IR" dirty="0">
              <a:solidFill>
                <a:srgbClr val="FFC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" y="1670501"/>
            <a:ext cx="4068000" cy="3309938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200" y="1646139"/>
            <a:ext cx="4569689" cy="330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53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9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328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77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693" y="312826"/>
            <a:ext cx="4718907" cy="1062373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C000"/>
                </a:solidFill>
              </a:rPr>
              <a:t>Complex Patterns within Trend Channels</a:t>
            </a:r>
            <a:endParaRPr lang="fa-IR" dirty="0">
              <a:solidFill>
                <a:srgbClr val="FFC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8342349"/>
              </p:ext>
            </p:extLst>
          </p:nvPr>
        </p:nvGraphicFramePr>
        <p:xfrm>
          <a:off x="1281600" y="1432800"/>
          <a:ext cx="5860800" cy="3621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04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4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96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84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86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09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48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52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760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16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8888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72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91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616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61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445" y="0"/>
            <a:ext cx="4903552" cy="13824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Failed Patterns Against the Trend</a:t>
            </a:r>
            <a:endParaRPr lang="fa-IR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302" y="1495568"/>
            <a:ext cx="8544195" cy="3311013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مخصوصا در ریزش های تاریخی 2008 و 2000 دیده شده است . </a:t>
            </a:r>
          </a:p>
          <a:p>
            <a:pPr algn="r" rtl="1"/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هر الگویی که ساخته شود          پرایس اکشن احتمالی آینده را نشان خواهد داد . </a:t>
            </a:r>
          </a:p>
          <a:p>
            <a:pPr algn="r" rtl="1"/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اگر هم جهت روند باشند فرصت های خوب معاملاتی فراهم می شود .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0407" y="3520800"/>
            <a:ext cx="4683607" cy="2870554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4896000" y="2808000"/>
            <a:ext cx="583200" cy="1440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752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1137</Words>
  <Application>Microsoft Office PowerPoint</Application>
  <PresentationFormat>On-screen Show (16:9)</PresentationFormat>
  <Paragraphs>183</Paragraphs>
  <Slides>241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241</vt:i4>
      </vt:variant>
    </vt:vector>
  </HeadingPairs>
  <TitlesOfParts>
    <vt:vector size="245" baseType="lpstr">
      <vt:lpstr>Arial</vt:lpstr>
      <vt:lpstr>Calibri</vt:lpstr>
      <vt:lpstr>Times New Roman</vt:lpstr>
      <vt:lpstr>Office Theme</vt:lpstr>
      <vt:lpstr>Scott M Carney -Harmonic Trading, Vol. 2</vt:lpstr>
      <vt:lpstr>PowerPoint Presentation</vt:lpstr>
      <vt:lpstr>مقدمه</vt:lpstr>
      <vt:lpstr>Case Study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Harmonic Impulsive Waves</vt:lpstr>
      <vt:lpstr>PowerPoint Presentation</vt:lpstr>
      <vt:lpstr>Harmonic Ratio Progression</vt:lpstr>
      <vt:lpstr>1.13 Extension—The Failed Wave</vt:lpstr>
      <vt:lpstr>PowerPoint Presentation</vt:lpstr>
      <vt:lpstr>PowerPoint Presentation</vt:lpstr>
      <vt:lpstr>Extreme Bullish Harmonic Impulse Wave</vt:lpstr>
      <vt:lpstr>PowerPoint Presentation</vt:lpstr>
      <vt:lpstr>PowerPoint Presentation</vt:lpstr>
      <vt:lpstr>Extreme Bullish Harmonic Impulse Wave @ 0.886 Retracement</vt:lpstr>
      <vt:lpstr>PowerPoint Presentation</vt:lpstr>
      <vt:lpstr>PowerPoint Presentation</vt:lpstr>
      <vt:lpstr>PowerPoint Presentation</vt:lpstr>
      <vt:lpstr>PowerPoint Presentation</vt:lpstr>
      <vt:lpstr>New Harmonic Patterns</vt:lpstr>
      <vt:lpstr>PowerPoint Presentation</vt:lpstr>
      <vt:lpstr>Reciprocal AB=CD</vt:lpstr>
      <vt:lpstr>PowerPoint Presentation</vt:lpstr>
      <vt:lpstr>PowerPoint Presentation</vt:lpstr>
      <vt:lpstr>Basic 5-0 Requirements</vt:lpstr>
      <vt:lpstr>The Bullish 5-0 Pattern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Bullish ab=cd within CD Leg of 5-0 Pattern</vt:lpstr>
      <vt:lpstr>PowerPoint Presentation</vt:lpstr>
      <vt:lpstr>PowerPoint Presentation</vt:lpstr>
      <vt:lpstr>The Bearish 5-0 Pattern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Bearish ab=cd within CD Leg of 5-0 Pattern</vt:lpstr>
      <vt:lpstr>PowerPoint Presentation</vt:lpstr>
      <vt:lpstr>PowerPoint Presentation</vt:lpstr>
      <vt:lpstr>5-0 Pattern Violations</vt:lpstr>
      <vt:lpstr>PowerPoint Presentation</vt:lpstr>
      <vt:lpstr>PowerPoint Presentation</vt:lpstr>
      <vt:lpstr>PowerPoint Presentation</vt:lpstr>
      <vt:lpstr>Alternate Bat Pattern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Alternate Bat Pattern</vt:lpstr>
      <vt:lpstr>Harmonic &amp; Trend</vt:lpstr>
      <vt:lpstr>اعتبار</vt:lpstr>
      <vt:lpstr>AB=CD Patterns as Continuation Signals within Established Trend Channels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Reciprocal AB=CD Patterns within Trend Channels</vt:lpstr>
      <vt:lpstr>PowerPoint Presentation</vt:lpstr>
      <vt:lpstr>PowerPoint Presentation</vt:lpstr>
      <vt:lpstr>Complex Patterns within Trend Channels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Failed Patterns Against the Trend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BAMM = Bat Action Magnet Move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AB=CD BAMM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RSI BAMM</vt:lpstr>
      <vt:lpstr>PowerPoint Presentation</vt:lpstr>
      <vt:lpstr>PowerPoint Presentation</vt:lpstr>
      <vt:lpstr>RSI BAMM</vt:lpstr>
      <vt:lpstr>Bullish RSI BAMM</vt:lpstr>
      <vt:lpstr>PowerPoint Presentation</vt:lpstr>
      <vt:lpstr>Step 1 </vt:lpstr>
      <vt:lpstr>Step 2</vt:lpstr>
      <vt:lpstr>Two Types of Bullish Indicator Structures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Step 3</vt:lpstr>
      <vt:lpstr>PowerPoint Presentation</vt:lpstr>
      <vt:lpstr>PowerPoint Presentation</vt:lpstr>
      <vt:lpstr>PowerPoint Presentation</vt:lpstr>
      <vt:lpstr>Step 4</vt:lpstr>
      <vt:lpstr>PowerPoint Presentation</vt:lpstr>
      <vt:lpstr>PowerPoint Presentation</vt:lpstr>
      <vt:lpstr>PowerPoint Presentation</vt:lpstr>
      <vt:lpstr>PowerPoint Presentation</vt:lpstr>
      <vt:lpstr>Step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Step 6</vt:lpstr>
      <vt:lpstr>Step 6</vt:lpstr>
      <vt:lpstr>Step 6</vt:lpstr>
      <vt:lpstr>نکات</vt:lpstr>
      <vt:lpstr>PowerPoint Presentation</vt:lpstr>
      <vt:lpstr>PowerPoint Presentation</vt:lpstr>
      <vt:lpstr>Step 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RSI BAMM Confirmation Point—Reversal Acceleration Trigger</vt:lpstr>
      <vt:lpstr>PowerPoint Presentation</vt:lpstr>
      <vt:lpstr>PowerPoint Presentation</vt:lpstr>
      <vt:lpstr>PowerPoint Presentation</vt:lpstr>
      <vt:lpstr>Bullish RSI BAMM Violations and Stop Loss Considerations</vt:lpstr>
      <vt:lpstr>PowerPoint Presentation</vt:lpstr>
      <vt:lpstr>PowerPoint Presentation</vt:lpstr>
      <vt:lpstr>PowerPoint Presentation</vt:lpstr>
      <vt:lpstr>Bearish RSI BAMM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2017-08-01T15:40:51Z</dcterms:created>
  <dcterms:modified xsi:type="dcterms:W3CDTF">2021-06-23T12:45:13Z</dcterms:modified>
</cp:coreProperties>
</file>